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comments/comment1.xml" ContentType="application/vnd.openxmlformats-officedocument.presentationml.comments+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4"/>
  </p:notesMasterIdLst>
  <p:sldIdLst>
    <p:sldId id="256" r:id="rId2"/>
    <p:sldId id="1205" r:id="rId3"/>
    <p:sldId id="1423" r:id="rId4"/>
    <p:sldId id="1421" r:id="rId5"/>
    <p:sldId id="1422" r:id="rId6"/>
    <p:sldId id="1418" r:id="rId7"/>
    <p:sldId id="1404" r:id="rId8"/>
    <p:sldId id="1411" r:id="rId9"/>
    <p:sldId id="1424" r:id="rId10"/>
    <p:sldId id="1407" r:id="rId11"/>
    <p:sldId id="1425" r:id="rId12"/>
    <p:sldId id="1409" r:id="rId13"/>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eannette Nobo" initials="JN" lastIdx="1" clrIdx="0">
    <p:extLst>
      <p:ext uri="{19B8F6BF-5375-455C-9EA6-DF929625EA0E}">
        <p15:presenceInfo xmlns:p15="http://schemas.microsoft.com/office/powerpoint/2012/main" userId="S-1-5-21-3991781186-3178972888-1074896750-1274"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9004" autoAdjust="0"/>
    <p:restoredTop sz="81534" autoAdjust="0"/>
  </p:normalViewPr>
  <p:slideViewPr>
    <p:cSldViewPr snapToGrid="0">
      <p:cViewPr varScale="1">
        <p:scale>
          <a:sx n="70" d="100"/>
          <a:sy n="70" d="100"/>
        </p:scale>
        <p:origin x="984" y="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20-12-08T08:42:43.486" idx="1">
    <p:pos x="10" y="10"/>
    <p:text/>
    <p:extLst>
      <p:ext uri="{C676402C-5697-4E1C-873F-D02D1690AC5C}">
        <p15:threadingInfo xmlns:p15="http://schemas.microsoft.com/office/powerpoint/2012/main" timeZoneBias="360"/>
      </p:ext>
    </p:extLst>
  </p:cm>
</p: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89264763-F60D-44C6-B9B7-22DAAD7414C3}" type="datetimeFigureOut">
              <a:rPr lang="en-US" smtClean="0"/>
              <a:t>12/8/2020</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A4E7A4AA-3958-46A7-94CF-224254874862}" type="slidenum">
              <a:rPr lang="en-US" smtClean="0"/>
              <a:t>‹#›</a:t>
            </a:fld>
            <a:endParaRPr lang="en-US"/>
          </a:p>
        </p:txBody>
      </p:sp>
    </p:spTree>
    <p:extLst>
      <p:ext uri="{BB962C8B-B14F-4D97-AF65-F5344CB8AC3E}">
        <p14:creationId xmlns:p14="http://schemas.microsoft.com/office/powerpoint/2010/main" val="97565413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A4E7A4AA-3958-46A7-94CF-224254874862}" type="slidenum">
              <a:rPr lang="en-US" smtClean="0"/>
              <a:t>1</a:t>
            </a:fld>
            <a:endParaRPr lang="en-US"/>
          </a:p>
        </p:txBody>
      </p:sp>
    </p:spTree>
    <p:extLst>
      <p:ext uri="{BB962C8B-B14F-4D97-AF65-F5344CB8AC3E}">
        <p14:creationId xmlns:p14="http://schemas.microsoft.com/office/powerpoint/2010/main" val="286615305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next slide will give you information to further discuss what the October action means.</a:t>
            </a:r>
          </a:p>
        </p:txBody>
      </p:sp>
      <p:sp>
        <p:nvSpPr>
          <p:cNvPr id="4" name="Slide Number Placeholder 3"/>
          <p:cNvSpPr>
            <a:spLocks noGrp="1"/>
          </p:cNvSpPr>
          <p:nvPr>
            <p:ph type="sldNum" sz="quarter" idx="5"/>
          </p:nvPr>
        </p:nvSpPr>
        <p:spPr/>
        <p:txBody>
          <a:bodyPr/>
          <a:lstStyle/>
          <a:p>
            <a:fld id="{A4E7A4AA-3958-46A7-94CF-224254874862}" type="slidenum">
              <a:rPr lang="en-US" smtClean="0"/>
              <a:t>2</a:t>
            </a:fld>
            <a:endParaRPr lang="en-US"/>
          </a:p>
        </p:txBody>
      </p:sp>
    </p:spTree>
    <p:extLst>
      <p:ext uri="{BB962C8B-B14F-4D97-AF65-F5344CB8AC3E}">
        <p14:creationId xmlns:p14="http://schemas.microsoft.com/office/powerpoint/2010/main" val="243968923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First question in the System Yearly Update currently is about telling your story.  There will be specific questions in that section that will need to be addressed.  The State Board expects KESA staff to provide a report in May regarding how systems have continued working on social emotional issues with staff and students as well as academic achievement.  </a:t>
            </a:r>
          </a:p>
        </p:txBody>
      </p:sp>
      <p:sp>
        <p:nvSpPr>
          <p:cNvPr id="4" name="Slide Number Placeholder 3"/>
          <p:cNvSpPr>
            <a:spLocks noGrp="1"/>
          </p:cNvSpPr>
          <p:nvPr>
            <p:ph type="sldNum" sz="quarter" idx="5"/>
          </p:nvPr>
        </p:nvSpPr>
        <p:spPr/>
        <p:txBody>
          <a:bodyPr/>
          <a:lstStyle/>
          <a:p>
            <a:fld id="{A4E7A4AA-3958-46A7-94CF-224254874862}" type="slidenum">
              <a:rPr lang="en-US" smtClean="0"/>
              <a:t>6</a:t>
            </a:fld>
            <a:endParaRPr lang="en-US"/>
          </a:p>
        </p:txBody>
      </p:sp>
    </p:spTree>
    <p:extLst>
      <p:ext uri="{BB962C8B-B14F-4D97-AF65-F5344CB8AC3E}">
        <p14:creationId xmlns:p14="http://schemas.microsoft.com/office/powerpoint/2010/main" val="31490282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We understand and acknowledge that continuous improvement might not be high on your list of priorities right now. But the continuous improvement process is a critical part of ensuring student success.  So, here are a few things that need to be considered at this point in time. (Read slide)  </a:t>
            </a:r>
          </a:p>
          <a:p>
            <a:endParaRPr lang="en-US" dirty="0"/>
          </a:p>
          <a:p>
            <a:r>
              <a:rPr lang="en-US" b="1" dirty="0"/>
              <a:t>Communication:  </a:t>
            </a:r>
            <a:r>
              <a:rPr lang="en-US" dirty="0"/>
              <a:t>email, phone, videoconferencing; chat tools</a:t>
            </a:r>
          </a:p>
          <a:p>
            <a:r>
              <a:rPr lang="en-US" b="1" dirty="0"/>
              <a:t>Explain the why:  </a:t>
            </a:r>
            <a:r>
              <a:rPr lang="en-US" b="0" dirty="0"/>
              <a:t>It is important that all involved understand the why behind the need to change and do things differently.</a:t>
            </a:r>
            <a:endParaRPr lang="en-US" b="1" dirty="0"/>
          </a:p>
          <a:p>
            <a:r>
              <a:rPr lang="en-US" b="1" dirty="0"/>
              <a:t>Clear Expectations:  </a:t>
            </a:r>
            <a:r>
              <a:rPr lang="en-US" b="0" dirty="0"/>
              <a:t>Timelines, goals (long and short), clarify expectations</a:t>
            </a:r>
          </a:p>
        </p:txBody>
      </p:sp>
      <p:sp>
        <p:nvSpPr>
          <p:cNvPr id="4" name="Slide Number Placeholder 3"/>
          <p:cNvSpPr>
            <a:spLocks noGrp="1"/>
          </p:cNvSpPr>
          <p:nvPr>
            <p:ph type="sldNum" sz="quarter" idx="5"/>
          </p:nvPr>
        </p:nvSpPr>
        <p:spPr/>
        <p:txBody>
          <a:bodyPr/>
          <a:lstStyle/>
          <a:p>
            <a:fld id="{A4E7A4AA-3958-46A7-94CF-224254874862}" type="slidenum">
              <a:rPr lang="en-US" smtClean="0"/>
              <a:t>7</a:t>
            </a:fld>
            <a:endParaRPr lang="en-US"/>
          </a:p>
        </p:txBody>
      </p:sp>
    </p:spTree>
    <p:extLst>
      <p:ext uri="{BB962C8B-B14F-4D97-AF65-F5344CB8AC3E}">
        <p14:creationId xmlns:p14="http://schemas.microsoft.com/office/powerpoint/2010/main" val="129037636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One could argue that meeting with district and building leadership teams is a KESA activity, but it is really about good leadership and continuous improvement. </a:t>
            </a:r>
          </a:p>
          <a:p>
            <a:endParaRPr lang="en-US" dirty="0"/>
          </a:p>
          <a:p>
            <a:r>
              <a:rPr lang="en-US" dirty="0"/>
              <a:t>You don’t want to be caught in a year with having done absolutely anything and then be rushing to put processes and meetings in place.  We don’t know what the future brings!</a:t>
            </a:r>
          </a:p>
        </p:txBody>
      </p:sp>
      <p:sp>
        <p:nvSpPr>
          <p:cNvPr id="4" name="Slide Number Placeholder 3"/>
          <p:cNvSpPr>
            <a:spLocks noGrp="1"/>
          </p:cNvSpPr>
          <p:nvPr>
            <p:ph type="sldNum" sz="quarter" idx="5"/>
          </p:nvPr>
        </p:nvSpPr>
        <p:spPr/>
        <p:txBody>
          <a:bodyPr/>
          <a:lstStyle/>
          <a:p>
            <a:fld id="{A4E7A4AA-3958-46A7-94CF-224254874862}" type="slidenum">
              <a:rPr lang="en-US" smtClean="0"/>
              <a:t>8</a:t>
            </a:fld>
            <a:endParaRPr lang="en-US"/>
          </a:p>
        </p:txBody>
      </p:sp>
    </p:spTree>
    <p:extLst>
      <p:ext uri="{BB962C8B-B14F-4D97-AF65-F5344CB8AC3E}">
        <p14:creationId xmlns:p14="http://schemas.microsoft.com/office/powerpoint/2010/main" val="213051804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A4E7A4AA-3958-46A7-94CF-224254874862}" type="slidenum">
              <a:rPr lang="en-US" smtClean="0"/>
              <a:t>10</a:t>
            </a:fld>
            <a:endParaRPr lang="en-US"/>
          </a:p>
        </p:txBody>
      </p:sp>
    </p:spTree>
    <p:extLst>
      <p:ext uri="{BB962C8B-B14F-4D97-AF65-F5344CB8AC3E}">
        <p14:creationId xmlns:p14="http://schemas.microsoft.com/office/powerpoint/2010/main" val="341260598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4E7A4AA-3958-46A7-94CF-224254874862}" type="slidenum">
              <a:rPr lang="en-US" smtClean="0"/>
              <a:t>12</a:t>
            </a:fld>
            <a:endParaRPr lang="en-US"/>
          </a:p>
        </p:txBody>
      </p:sp>
    </p:spTree>
    <p:extLst>
      <p:ext uri="{BB962C8B-B14F-4D97-AF65-F5344CB8AC3E}">
        <p14:creationId xmlns:p14="http://schemas.microsoft.com/office/powerpoint/2010/main" val="69622728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185" y="666"/>
            <a:ext cx="12189629" cy="6856666"/>
          </a:xfrm>
          <a:prstGeom prst="rect">
            <a:avLst/>
          </a:prstGeom>
        </p:spPr>
      </p:pic>
      <p:sp>
        <p:nvSpPr>
          <p:cNvPr id="3" name="Subtitle 2"/>
          <p:cNvSpPr>
            <a:spLocks noGrp="1"/>
          </p:cNvSpPr>
          <p:nvPr>
            <p:ph type="subTitle" idx="1"/>
          </p:nvPr>
        </p:nvSpPr>
        <p:spPr>
          <a:xfrm>
            <a:off x="1524000" y="4326467"/>
            <a:ext cx="7480151" cy="1037658"/>
          </a:xfrm>
          <a:prstGeom prst="rect">
            <a:avLst/>
          </a:prstGeom>
        </p:spPr>
        <p:txBody>
          <a:bodyPr/>
          <a:lstStyle>
            <a:lvl1pPr marL="0" indent="0" algn="l">
              <a:buNone/>
              <a:defRPr sz="24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8" name="Title 7">
            <a:extLst>
              <a:ext uri="{FF2B5EF4-FFF2-40B4-BE49-F238E27FC236}">
                <a16:creationId xmlns:a16="http://schemas.microsoft.com/office/drawing/2014/main" id="{D549B9DA-B246-4EEB-B88F-6E64659851AD}"/>
              </a:ext>
            </a:extLst>
          </p:cNvPr>
          <p:cNvSpPr>
            <a:spLocks noGrp="1"/>
          </p:cNvSpPr>
          <p:nvPr>
            <p:ph type="title"/>
          </p:nvPr>
        </p:nvSpPr>
        <p:spPr>
          <a:xfrm>
            <a:off x="1524000" y="1597891"/>
            <a:ext cx="7480151" cy="2728576"/>
          </a:xfrm>
        </p:spPr>
        <p:txBody>
          <a:bodyPr/>
          <a:lstStyle>
            <a:lvl1pPr>
              <a:defRPr>
                <a:solidFill>
                  <a:schemeClr val="tx1"/>
                </a:solidFill>
              </a:defRPr>
            </a:lvl1pPr>
          </a:lstStyle>
          <a:p>
            <a:r>
              <a:rPr lang="en-US" dirty="0"/>
              <a:t>Click to edit Master title style</a:t>
            </a:r>
          </a:p>
        </p:txBody>
      </p:sp>
      <p:sp>
        <p:nvSpPr>
          <p:cNvPr id="9" name="Date Placeholder 8">
            <a:extLst>
              <a:ext uri="{FF2B5EF4-FFF2-40B4-BE49-F238E27FC236}">
                <a16:creationId xmlns:a16="http://schemas.microsoft.com/office/drawing/2014/main" id="{0B8430E5-56DC-4D4E-8E0C-064A4EBB9CEF}"/>
              </a:ext>
            </a:extLst>
          </p:cNvPr>
          <p:cNvSpPr>
            <a:spLocks noGrp="1"/>
          </p:cNvSpPr>
          <p:nvPr>
            <p:ph type="dt" sz="half" idx="10"/>
          </p:nvPr>
        </p:nvSpPr>
        <p:spPr/>
        <p:txBody>
          <a:bodyPr/>
          <a:lstStyle/>
          <a:p>
            <a:fld id="{4A706AEE-E4B8-4315-A38A-5DBF50C52D73}" type="datetimeFigureOut">
              <a:rPr lang="en-US" smtClean="0"/>
              <a:t>12/8/2020</a:t>
            </a:fld>
            <a:endParaRPr lang="en-US"/>
          </a:p>
        </p:txBody>
      </p:sp>
      <p:sp>
        <p:nvSpPr>
          <p:cNvPr id="10" name="Footer Placeholder 9">
            <a:extLst>
              <a:ext uri="{FF2B5EF4-FFF2-40B4-BE49-F238E27FC236}">
                <a16:creationId xmlns:a16="http://schemas.microsoft.com/office/drawing/2014/main" id="{4D4CF198-164A-403B-80C4-44E0196DF56C}"/>
              </a:ext>
            </a:extLst>
          </p:cNvPr>
          <p:cNvSpPr>
            <a:spLocks noGrp="1"/>
          </p:cNvSpPr>
          <p:nvPr>
            <p:ph type="ftr" sz="quarter" idx="11"/>
          </p:nvPr>
        </p:nvSpPr>
        <p:spPr/>
        <p:txBody>
          <a:bodyPr/>
          <a:lstStyle/>
          <a:p>
            <a:endParaRPr lang="en-US"/>
          </a:p>
        </p:txBody>
      </p:sp>
      <p:sp>
        <p:nvSpPr>
          <p:cNvPr id="11" name="Slide Number Placeholder 10">
            <a:extLst>
              <a:ext uri="{FF2B5EF4-FFF2-40B4-BE49-F238E27FC236}">
                <a16:creationId xmlns:a16="http://schemas.microsoft.com/office/drawing/2014/main" id="{393C20EE-24EE-4FCE-8C00-CBB4F6AEFA3E}"/>
              </a:ext>
            </a:extLst>
          </p:cNvPr>
          <p:cNvSpPr>
            <a:spLocks noGrp="1"/>
          </p:cNvSpPr>
          <p:nvPr>
            <p:ph type="sldNum" sz="quarter" idx="12"/>
          </p:nvPr>
        </p:nvSpPr>
        <p:spPr/>
        <p:txBody>
          <a:bodyPr/>
          <a:lstStyle/>
          <a:p>
            <a:fld id="{7FD1F73E-0BBA-472D-89D7-AA97411977D3}" type="slidenum">
              <a:rPr lang="en-US" smtClean="0"/>
              <a:t>‹#›</a:t>
            </a:fld>
            <a:endParaRPr lang="en-US"/>
          </a:p>
        </p:txBody>
      </p:sp>
    </p:spTree>
    <p:extLst>
      <p:ext uri="{BB962C8B-B14F-4D97-AF65-F5344CB8AC3E}">
        <p14:creationId xmlns:p14="http://schemas.microsoft.com/office/powerpoint/2010/main" val="16601882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userDrawn="1">
  <p:cSld name="photo">
    <p:spTree>
      <p:nvGrpSpPr>
        <p:cNvPr id="1" name=""/>
        <p:cNvGrpSpPr/>
        <p:nvPr/>
      </p:nvGrpSpPr>
      <p:grpSpPr>
        <a:xfrm>
          <a:off x="0" y="0"/>
          <a:ext cx="0" cy="0"/>
          <a:chOff x="0" y="0"/>
          <a:chExt cx="0" cy="0"/>
        </a:xfrm>
      </p:grpSpPr>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525" y="2571"/>
            <a:ext cx="12188950" cy="6852858"/>
          </a:xfrm>
          <a:prstGeom prst="rect">
            <a:avLst/>
          </a:prstGeom>
        </p:spPr>
      </p:pic>
      <p:sp>
        <p:nvSpPr>
          <p:cNvPr id="2" name="Date Placeholder 1"/>
          <p:cNvSpPr>
            <a:spLocks noGrp="1"/>
          </p:cNvSpPr>
          <p:nvPr>
            <p:ph type="dt" sz="half" idx="10"/>
          </p:nvPr>
        </p:nvSpPr>
        <p:spPr/>
        <p:txBody>
          <a:bodyPr/>
          <a:lstStyle/>
          <a:p>
            <a:fld id="{4A706AEE-E4B8-4315-A38A-5DBF50C52D73}" type="datetimeFigureOut">
              <a:rPr lang="en-US" smtClean="0"/>
              <a:t>12/8/2020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FD1F73E-0BBA-472D-89D7-AA97411977D3}" type="slidenum">
              <a:rPr lang="en-US" smtClean="0"/>
              <a:t>‹#›</a:t>
            </a:fld>
            <a:endParaRPr lang="en-US"/>
          </a:p>
        </p:txBody>
      </p:sp>
      <p:sp>
        <p:nvSpPr>
          <p:cNvPr id="10" name="Picture Placeholder 9">
            <a:extLst>
              <a:ext uri="{FF2B5EF4-FFF2-40B4-BE49-F238E27FC236}">
                <a16:creationId xmlns:a16="http://schemas.microsoft.com/office/drawing/2014/main" id="{1D4316CC-A48F-4BBE-B42A-217912B9343F}"/>
              </a:ext>
            </a:extLst>
          </p:cNvPr>
          <p:cNvSpPr>
            <a:spLocks noGrp="1" noChangeAspect="1"/>
          </p:cNvSpPr>
          <p:nvPr>
            <p:ph type="pic" sz="quarter" idx="13"/>
          </p:nvPr>
        </p:nvSpPr>
        <p:spPr>
          <a:xfrm>
            <a:off x="0" y="0"/>
            <a:ext cx="12188952" cy="5116945"/>
          </a:xfrm>
        </p:spPr>
        <p:txBody>
          <a:bodyPr anchor="ctr" anchorCtr="0">
            <a:noAutofit/>
          </a:bodyPr>
          <a:lstStyle>
            <a:lvl1pPr marL="0" indent="0" algn="ctr">
              <a:buNone/>
              <a:defRPr/>
            </a:lvl1pPr>
          </a:lstStyle>
          <a:p>
            <a:endParaRPr lang="en-US" dirty="0"/>
          </a:p>
        </p:txBody>
      </p:sp>
      <p:sp>
        <p:nvSpPr>
          <p:cNvPr id="11" name="Title 10">
            <a:extLst>
              <a:ext uri="{FF2B5EF4-FFF2-40B4-BE49-F238E27FC236}">
                <a16:creationId xmlns:a16="http://schemas.microsoft.com/office/drawing/2014/main" id="{18FF99EB-A947-4D83-8F9E-CA5EF676B147}"/>
              </a:ext>
            </a:extLst>
          </p:cNvPr>
          <p:cNvSpPr>
            <a:spLocks noGrp="1"/>
          </p:cNvSpPr>
          <p:nvPr>
            <p:ph type="title"/>
          </p:nvPr>
        </p:nvSpPr>
        <p:spPr>
          <a:xfrm>
            <a:off x="838200" y="5218545"/>
            <a:ext cx="10420927" cy="1003851"/>
          </a:xfrm>
        </p:spPr>
        <p:txBody>
          <a:bodyPr anchor="t">
            <a:normAutofit/>
          </a:bodyPr>
          <a:lstStyle>
            <a:lvl1pPr>
              <a:defRPr sz="3200">
                <a:solidFill>
                  <a:schemeClr val="bg1"/>
                </a:solidFill>
              </a:defRPr>
            </a:lvl1pPr>
          </a:lstStyle>
          <a:p>
            <a:r>
              <a:rPr lang="en-US"/>
              <a:t>Click to edit Master title style</a:t>
            </a:r>
          </a:p>
        </p:txBody>
      </p:sp>
    </p:spTree>
    <p:extLst>
      <p:ext uri="{BB962C8B-B14F-4D97-AF65-F5344CB8AC3E}">
        <p14:creationId xmlns:p14="http://schemas.microsoft.com/office/powerpoint/2010/main" val="8211635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video">
    <p:spTree>
      <p:nvGrpSpPr>
        <p:cNvPr id="1" name=""/>
        <p:cNvGrpSpPr/>
        <p:nvPr/>
      </p:nvGrpSpPr>
      <p:grpSpPr>
        <a:xfrm>
          <a:off x="0" y="0"/>
          <a:ext cx="0" cy="0"/>
          <a:chOff x="0" y="0"/>
          <a:chExt cx="0" cy="0"/>
        </a:xfrm>
      </p:grpSpPr>
      <p:sp>
        <p:nvSpPr>
          <p:cNvPr id="7" name="Media Placeholder 6">
            <a:extLst>
              <a:ext uri="{FF2B5EF4-FFF2-40B4-BE49-F238E27FC236}">
                <a16:creationId xmlns:a16="http://schemas.microsoft.com/office/drawing/2014/main" id="{D9F3DECE-3D90-46B8-AA48-F29BB31281AC}"/>
              </a:ext>
            </a:extLst>
          </p:cNvPr>
          <p:cNvSpPr>
            <a:spLocks noGrp="1"/>
          </p:cNvSpPr>
          <p:nvPr>
            <p:ph type="media" sz="quarter" idx="14"/>
          </p:nvPr>
        </p:nvSpPr>
        <p:spPr>
          <a:xfrm>
            <a:off x="1134918" y="803563"/>
            <a:ext cx="9922164" cy="4932218"/>
          </a:xfrm>
        </p:spPr>
        <p:txBody>
          <a:bodyPr anchor="ctr" anchorCtr="0"/>
          <a:lstStyle>
            <a:lvl1pPr marL="0" indent="0" algn="ctr">
              <a:buNone/>
              <a:defRPr>
                <a:noFill/>
              </a:defRPr>
            </a:lvl1pPr>
          </a:lstStyle>
          <a:p>
            <a:endParaRPr lang="en-US"/>
          </a:p>
        </p:txBody>
      </p:sp>
      <p:sp>
        <p:nvSpPr>
          <p:cNvPr id="2" name="Date Placeholder 1"/>
          <p:cNvSpPr>
            <a:spLocks noGrp="1"/>
          </p:cNvSpPr>
          <p:nvPr>
            <p:ph type="dt" sz="half" idx="10"/>
          </p:nvPr>
        </p:nvSpPr>
        <p:spPr/>
        <p:txBody>
          <a:bodyPr/>
          <a:lstStyle/>
          <a:p>
            <a:fld id="{4A706AEE-E4B8-4315-A38A-5DBF50C52D73}" type="datetimeFigureOut">
              <a:rPr lang="en-US" smtClean="0"/>
              <a:t>12/8/2020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FD1F73E-0BBA-472D-89D7-AA97411977D3}" type="slidenum">
              <a:rPr lang="en-US" smtClean="0"/>
              <a:t>‹#›</a:t>
            </a:fld>
            <a:endParaRPr lang="en-US"/>
          </a:p>
        </p:txBody>
      </p:sp>
    </p:spTree>
    <p:extLst>
      <p:ext uri="{BB962C8B-B14F-4D97-AF65-F5344CB8AC3E}">
        <p14:creationId xmlns:p14="http://schemas.microsoft.com/office/powerpoint/2010/main" val="414740354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a:prstGeom prst="rect">
            <a:avLst/>
          </a:prstGeo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457201"/>
            <a:ext cx="6172200" cy="5403850"/>
          </a:xfrm>
          <a:prstGeom prst="rect">
            <a:avLst/>
          </a:prstGeom>
        </p:spPr>
        <p:txBody>
          <a:bodyPr anchor="ct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A706AEE-E4B8-4315-A38A-5DBF50C52D73}" type="datetimeFigureOut">
              <a:rPr lang="en-US" smtClean="0"/>
              <a:t>12/8/2020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FD1F73E-0BBA-472D-89D7-AA97411977D3}" type="slidenum">
              <a:rPr lang="en-US" smtClean="0"/>
              <a:t>‹#›</a:t>
            </a:fld>
            <a:endParaRPr lang="en-US"/>
          </a:p>
        </p:txBody>
      </p:sp>
    </p:spTree>
    <p:extLst>
      <p:ext uri="{BB962C8B-B14F-4D97-AF65-F5344CB8AC3E}">
        <p14:creationId xmlns:p14="http://schemas.microsoft.com/office/powerpoint/2010/main" val="337230042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a:prstGeom prst="rect">
            <a:avLst/>
          </a:prstGeom>
        </p:spPr>
        <p:txBody>
          <a:bodyPr anchor="b"/>
          <a:lstStyle>
            <a:lvl1pPr>
              <a:defRPr sz="3200"/>
            </a:lvl1pPr>
          </a:lstStyle>
          <a:p>
            <a:r>
              <a:rPr lang="en-US" dirty="0"/>
              <a:t>Click to edit Master title style</a:t>
            </a:r>
          </a:p>
        </p:txBody>
      </p:sp>
      <p:sp>
        <p:nvSpPr>
          <p:cNvPr id="3" name="Picture Placeholder 2"/>
          <p:cNvSpPr>
            <a:spLocks noGrp="1"/>
          </p:cNvSpPr>
          <p:nvPr>
            <p:ph type="pic" idx="1"/>
          </p:nvPr>
        </p:nvSpPr>
        <p:spPr>
          <a:xfrm>
            <a:off x="5183188" y="457201"/>
            <a:ext cx="6172200" cy="5403850"/>
          </a:xfrm>
          <a:prstGeom prst="rect">
            <a:avLst/>
          </a:prstGeom>
          <a:noFill/>
        </p:spPr>
        <p:txBody>
          <a:bodyPr anchor="ct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Edit Master text styles</a:t>
            </a:r>
          </a:p>
        </p:txBody>
      </p:sp>
      <p:sp>
        <p:nvSpPr>
          <p:cNvPr id="5" name="Date Placeholder 4"/>
          <p:cNvSpPr>
            <a:spLocks noGrp="1"/>
          </p:cNvSpPr>
          <p:nvPr>
            <p:ph type="dt" sz="half" idx="10"/>
          </p:nvPr>
        </p:nvSpPr>
        <p:spPr/>
        <p:txBody>
          <a:bodyPr/>
          <a:lstStyle/>
          <a:p>
            <a:fld id="{4A706AEE-E4B8-4315-A38A-5DBF50C52D73}" type="datetimeFigureOut">
              <a:rPr lang="en-US" smtClean="0"/>
              <a:t>12/8/2020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FD1F73E-0BBA-472D-89D7-AA97411977D3}" type="slidenum">
              <a:rPr lang="en-US" smtClean="0"/>
              <a:t>‹#›</a:t>
            </a:fld>
            <a:endParaRPr lang="en-US"/>
          </a:p>
        </p:txBody>
      </p:sp>
    </p:spTree>
    <p:extLst>
      <p:ext uri="{BB962C8B-B14F-4D97-AF65-F5344CB8AC3E}">
        <p14:creationId xmlns:p14="http://schemas.microsoft.com/office/powerpoint/2010/main" val="320624917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userDrawn="1">
  <p:cSld name="2 consultant information">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B85CF677-628B-43A7-AA88-9DD0BBB3A016}"/>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1999" cy="6857999"/>
          </a:xfrm>
          <a:prstGeom prst="rect">
            <a:avLst/>
          </a:prstGeom>
        </p:spPr>
      </p:pic>
      <p:sp>
        <p:nvSpPr>
          <p:cNvPr id="3" name="Date Placeholder 2">
            <a:extLst>
              <a:ext uri="{FF2B5EF4-FFF2-40B4-BE49-F238E27FC236}">
                <a16:creationId xmlns:a16="http://schemas.microsoft.com/office/drawing/2014/main" id="{E5289218-7CB7-4181-8221-C0440523BEC9}"/>
              </a:ext>
            </a:extLst>
          </p:cNvPr>
          <p:cNvSpPr>
            <a:spLocks noGrp="1"/>
          </p:cNvSpPr>
          <p:nvPr>
            <p:ph type="dt" sz="half" idx="10"/>
          </p:nvPr>
        </p:nvSpPr>
        <p:spPr/>
        <p:txBody>
          <a:bodyPr/>
          <a:lstStyle/>
          <a:p>
            <a:fld id="{4A706AEE-E4B8-4315-A38A-5DBF50C52D73}" type="datetimeFigureOut">
              <a:rPr lang="en-US" smtClean="0"/>
              <a:t>12/8/2020</a:t>
            </a:fld>
            <a:endParaRPr lang="en-US"/>
          </a:p>
        </p:txBody>
      </p:sp>
      <p:sp>
        <p:nvSpPr>
          <p:cNvPr id="4" name="Footer Placeholder 3">
            <a:extLst>
              <a:ext uri="{FF2B5EF4-FFF2-40B4-BE49-F238E27FC236}">
                <a16:creationId xmlns:a16="http://schemas.microsoft.com/office/drawing/2014/main" id="{C0DB162A-3F38-40BA-82D2-7C72C64118DE}"/>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54B03C34-34B1-4B5B-AEED-AE92CCC42FD7}"/>
              </a:ext>
            </a:extLst>
          </p:cNvPr>
          <p:cNvSpPr>
            <a:spLocks noGrp="1"/>
          </p:cNvSpPr>
          <p:nvPr>
            <p:ph type="sldNum" sz="quarter" idx="12"/>
          </p:nvPr>
        </p:nvSpPr>
        <p:spPr/>
        <p:txBody>
          <a:bodyPr/>
          <a:lstStyle/>
          <a:p>
            <a:fld id="{7FD1F73E-0BBA-472D-89D7-AA97411977D3}" type="slidenum">
              <a:rPr lang="en-US" smtClean="0"/>
              <a:t>‹#›</a:t>
            </a:fld>
            <a:endParaRPr lang="en-US"/>
          </a:p>
        </p:txBody>
      </p:sp>
      <p:sp>
        <p:nvSpPr>
          <p:cNvPr id="9" name="Content Placeholder 8">
            <a:extLst>
              <a:ext uri="{FF2B5EF4-FFF2-40B4-BE49-F238E27FC236}">
                <a16:creationId xmlns:a16="http://schemas.microsoft.com/office/drawing/2014/main" id="{019EEF34-BD1D-4AD5-89F7-C78D3A3B74B9}"/>
              </a:ext>
            </a:extLst>
          </p:cNvPr>
          <p:cNvSpPr>
            <a:spLocks noGrp="1"/>
          </p:cNvSpPr>
          <p:nvPr>
            <p:ph sz="quarter" idx="13"/>
          </p:nvPr>
        </p:nvSpPr>
        <p:spPr>
          <a:xfrm>
            <a:off x="1244889" y="3168073"/>
            <a:ext cx="4592495" cy="2354046"/>
          </a:xfrm>
        </p:spPr>
        <p:txBody>
          <a:bodyPr anchor="ctr">
            <a:normAutofit/>
          </a:bodyPr>
          <a:lstStyle>
            <a:lvl1pPr marL="0" indent="0">
              <a:buNone/>
              <a:defRPr sz="2000" b="0"/>
            </a:lvl1pPr>
            <a:lvl2pPr marL="457200" indent="0">
              <a:buNone/>
              <a:defRPr sz="2000"/>
            </a:lvl2pPr>
            <a:lvl3pPr marL="914400" indent="0">
              <a:buNone/>
              <a:defRPr/>
            </a:lvl3pPr>
            <a:lvl4pPr marL="1371600" indent="0">
              <a:buNone/>
              <a:defRPr/>
            </a:lvl4pPr>
            <a:lvl5pPr marL="1828800" indent="0">
              <a:buNone/>
              <a:defRPr/>
            </a:lvl5pPr>
          </a:lstStyle>
          <a:p>
            <a:pPr lvl="0"/>
            <a:r>
              <a:rPr lang="en-US" dirty="0"/>
              <a:t>Edit Master text styles</a:t>
            </a:r>
          </a:p>
          <a:p>
            <a:pPr lvl="0"/>
            <a:endParaRPr lang="en-US" dirty="0"/>
          </a:p>
          <a:p>
            <a:pPr lvl="1"/>
            <a:endParaRPr lang="en-US" dirty="0"/>
          </a:p>
        </p:txBody>
      </p:sp>
      <p:sp>
        <p:nvSpPr>
          <p:cNvPr id="13" name="Content Placeholder 8">
            <a:extLst>
              <a:ext uri="{FF2B5EF4-FFF2-40B4-BE49-F238E27FC236}">
                <a16:creationId xmlns:a16="http://schemas.microsoft.com/office/drawing/2014/main" id="{D0AFE5B4-1938-41A0-B0F4-D9FA324FA7EF}"/>
              </a:ext>
            </a:extLst>
          </p:cNvPr>
          <p:cNvSpPr>
            <a:spLocks noGrp="1"/>
          </p:cNvSpPr>
          <p:nvPr>
            <p:ph sz="quarter" idx="14"/>
          </p:nvPr>
        </p:nvSpPr>
        <p:spPr>
          <a:xfrm>
            <a:off x="6338743" y="3168073"/>
            <a:ext cx="4592495" cy="2354046"/>
          </a:xfrm>
        </p:spPr>
        <p:txBody>
          <a:bodyPr anchor="ctr">
            <a:normAutofit/>
          </a:bodyPr>
          <a:lstStyle>
            <a:lvl1pPr marL="0" indent="0">
              <a:buNone/>
              <a:defRPr sz="2000" b="0"/>
            </a:lvl1pPr>
            <a:lvl2pPr marL="457200" indent="0">
              <a:buNone/>
              <a:defRPr sz="2000"/>
            </a:lvl2pPr>
            <a:lvl3pPr marL="914400" indent="0">
              <a:buNone/>
              <a:defRPr/>
            </a:lvl3pPr>
            <a:lvl4pPr marL="1371600" indent="0">
              <a:buNone/>
              <a:defRPr/>
            </a:lvl4pPr>
            <a:lvl5pPr marL="1828800" indent="0">
              <a:buNone/>
              <a:defRPr/>
            </a:lvl5pPr>
          </a:lstStyle>
          <a:p>
            <a:pPr lvl="0"/>
            <a:r>
              <a:rPr lang="en-US" dirty="0"/>
              <a:t>Edit Master text styles</a:t>
            </a:r>
          </a:p>
          <a:p>
            <a:pPr lvl="0"/>
            <a:endParaRPr lang="en-US" dirty="0"/>
          </a:p>
          <a:p>
            <a:pPr lvl="1"/>
            <a:endParaRPr lang="en-US" dirty="0"/>
          </a:p>
        </p:txBody>
      </p:sp>
      <p:sp>
        <p:nvSpPr>
          <p:cNvPr id="14" name="TextBox 13" descr="The Kansas State Department of Education does not discriminate on the basis of race, color, national origin, sex, disability or age in its programs and activities and provides equal access to the Boy Scouts and other designated youth groups. The following person has been designated to handle inquiries regarding the nondiscrimination policies:  KSDE General Counsel, Office of General Counsel, KSDE, Landon State Office Building, 900 S.W. Jackson, Suite 102, Topeka, KS 66612, (785) 296-3201.">
            <a:extLst>
              <a:ext uri="{FF2B5EF4-FFF2-40B4-BE49-F238E27FC236}">
                <a16:creationId xmlns:a16="http://schemas.microsoft.com/office/drawing/2014/main" id="{1A8F5A1F-1699-4EF1-82AF-7354D891452F}"/>
              </a:ext>
            </a:extLst>
          </p:cNvPr>
          <p:cNvSpPr txBox="1"/>
          <p:nvPr userDrawn="1"/>
        </p:nvSpPr>
        <p:spPr>
          <a:xfrm>
            <a:off x="1244889" y="5661891"/>
            <a:ext cx="9686349" cy="507831"/>
          </a:xfrm>
          <a:prstGeom prst="rect">
            <a:avLst/>
          </a:prstGeom>
          <a:noFill/>
        </p:spPr>
        <p:txBody>
          <a:bodyPr wrap="square" rtlCol="0">
            <a:spAutoFit/>
          </a:bodyPr>
          <a:lstStyle/>
          <a:p>
            <a:r>
              <a:rPr lang="en-US" sz="900" dirty="0"/>
              <a:t>The Kansas State Department of Education does not discriminate on the basis of race, color, national origin, sex, disability or age in its programs and activities and provides equal access to the Boy Scouts and other designated youth groups. The following person has been designated to handle inquiries regarding the nondiscrimination policies:  KSDE General Counsel, Office of General Counsel, KSDE, Landon State Office Building, 900 S.W. Jackson, Suite 102, Topeka, KS 66612, (785) 296-3201.</a:t>
            </a:r>
          </a:p>
        </p:txBody>
      </p:sp>
    </p:spTree>
    <p:extLst>
      <p:ext uri="{BB962C8B-B14F-4D97-AF65-F5344CB8AC3E}">
        <p14:creationId xmlns:p14="http://schemas.microsoft.com/office/powerpoint/2010/main" val="220510043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userDrawn="1">
  <p:cSld name="4_Custom Layout">
    <p:bg>
      <p:bgPr>
        <a:solidFill>
          <a:schemeClr val="tx1"/>
        </a:solidFill>
        <a:effectLst/>
      </p:bgPr>
    </p:bg>
    <p:spTree>
      <p:nvGrpSpPr>
        <p:cNvPr id="1" name=""/>
        <p:cNvGrpSpPr/>
        <p:nvPr/>
      </p:nvGrpSpPr>
      <p:grpSpPr>
        <a:xfrm>
          <a:off x="0" y="0"/>
          <a:ext cx="0" cy="0"/>
          <a:chOff x="0" y="0"/>
          <a:chExt cx="0" cy="0"/>
        </a:xfrm>
      </p:grpSpPr>
      <p:sp>
        <p:nvSpPr>
          <p:cNvPr id="7" name="Text Placeholder 6"/>
          <p:cNvSpPr>
            <a:spLocks noGrp="1"/>
          </p:cNvSpPr>
          <p:nvPr>
            <p:ph type="body" sz="quarter" idx="13" hasCustomPrompt="1"/>
          </p:nvPr>
        </p:nvSpPr>
        <p:spPr>
          <a:xfrm>
            <a:off x="1016000" y="1193800"/>
            <a:ext cx="5994400" cy="4267200"/>
          </a:xfrm>
          <a:prstGeom prst="rect">
            <a:avLst/>
          </a:prstGeom>
          <a:noFill/>
        </p:spPr>
        <p:txBody>
          <a:bodyPr anchor="ctr"/>
          <a:lstStyle>
            <a:lvl1pPr marL="0" indent="0" algn="ctr">
              <a:buNone/>
              <a:defRPr i="1">
                <a:solidFill>
                  <a:schemeClr val="bg1"/>
                </a:solidFill>
              </a:defRPr>
            </a:lvl1pPr>
            <a:lvl2pPr marL="609585" indent="0" algn="r">
              <a:buNone/>
              <a:defRPr i="1">
                <a:solidFill>
                  <a:schemeClr val="bg1"/>
                </a:solidFill>
              </a:defRPr>
            </a:lvl2pPr>
            <a:lvl3pPr marL="1219170" indent="0" algn="ctr">
              <a:buNone/>
              <a:defRPr i="1">
                <a:solidFill>
                  <a:schemeClr val="bg1"/>
                </a:solidFill>
              </a:defRPr>
            </a:lvl3pPr>
            <a:lvl4pPr marL="1828754" indent="0" algn="ctr">
              <a:buNone/>
              <a:defRPr i="1">
                <a:solidFill>
                  <a:schemeClr val="bg1"/>
                </a:solidFill>
              </a:defRPr>
            </a:lvl4pPr>
            <a:lvl5pPr marL="2438339" indent="0" algn="ctr">
              <a:buNone/>
              <a:defRPr i="1">
                <a:solidFill>
                  <a:schemeClr val="bg1"/>
                </a:solidFill>
              </a:defRPr>
            </a:lvl5pPr>
          </a:lstStyle>
          <a:p>
            <a:pPr lvl="0"/>
            <a:r>
              <a:rPr lang="en-US" dirty="0"/>
              <a:t>“Click to edit Master text styles”</a:t>
            </a:r>
          </a:p>
          <a:p>
            <a:pPr lvl="1"/>
            <a:r>
              <a:rPr lang="en-US" dirty="0"/>
              <a:t>-- author</a:t>
            </a:r>
          </a:p>
        </p:txBody>
      </p:sp>
      <p:sp>
        <p:nvSpPr>
          <p:cNvPr id="15" name="TextBox 14"/>
          <p:cNvSpPr txBox="1"/>
          <p:nvPr userDrawn="1"/>
        </p:nvSpPr>
        <p:spPr>
          <a:xfrm>
            <a:off x="280485" y="6545902"/>
            <a:ext cx="3748142" cy="235898"/>
          </a:xfrm>
          <a:prstGeom prst="rect">
            <a:avLst/>
          </a:prstGeom>
          <a:noFill/>
        </p:spPr>
        <p:txBody>
          <a:bodyPr wrap="none" rtlCol="0" anchor="b">
            <a:spAutoFit/>
          </a:bodyPr>
          <a:lstStyle/>
          <a:p>
            <a:r>
              <a:rPr lang="en-US" sz="933" dirty="0">
                <a:solidFill>
                  <a:srgbClr val="FFFFFF">
                    <a:lumMod val="65000"/>
                  </a:srgbClr>
                </a:solidFill>
                <a:latin typeface="Arial"/>
              </a:rPr>
              <a:t>KANSAS STATE DEPARTMENT OF EDUCATION </a:t>
            </a:r>
            <a:r>
              <a:rPr lang="en-US" sz="933" i="1" dirty="0">
                <a:solidFill>
                  <a:srgbClr val="FFFFFF">
                    <a:lumMod val="65000"/>
                  </a:srgbClr>
                </a:solidFill>
                <a:latin typeface="Arial"/>
              </a:rPr>
              <a:t>| www.ksde.org</a:t>
            </a:r>
          </a:p>
        </p:txBody>
      </p:sp>
      <p:pic>
        <p:nvPicPr>
          <p:cNvPr id="16" name="Picture 15"/>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344217" y="6427621"/>
            <a:ext cx="1421603" cy="243840"/>
          </a:xfrm>
          <a:prstGeom prst="rect">
            <a:avLst/>
          </a:prstGeom>
        </p:spPr>
      </p:pic>
    </p:spTree>
    <p:extLst>
      <p:ext uri="{BB962C8B-B14F-4D97-AF65-F5344CB8AC3E}">
        <p14:creationId xmlns:p14="http://schemas.microsoft.com/office/powerpoint/2010/main" val="3968538187"/>
      </p:ext>
    </p:extLst>
  </p:cSld>
  <p:clrMapOvr>
    <a:masterClrMapping/>
  </p:clrMapOvr>
  <mc:AlternateContent xmlns:mc="http://schemas.openxmlformats.org/markup-compatibility/2006" xmlns:p14="http://schemas.microsoft.com/office/powerpoint/2010/main">
    <mc:Choice Requires="p14">
      <p:transition spd="slow">
        <p14:reveal/>
      </p:transition>
    </mc:Choice>
    <mc:Fallback xmlns="">
      <p:transition xmlns:p14="http://schemas.microsoft.com/office/powerpoint/2010/main" spd="slow">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userDrawn="1">
  <p:cSld name="2_Custom Layout">
    <p:spTree>
      <p:nvGrpSpPr>
        <p:cNvPr id="1" name=""/>
        <p:cNvGrpSpPr/>
        <p:nvPr/>
      </p:nvGrpSpPr>
      <p:grpSpPr>
        <a:xfrm>
          <a:off x="0" y="0"/>
          <a:ext cx="0" cy="0"/>
          <a:chOff x="0" y="0"/>
          <a:chExt cx="0" cy="0"/>
        </a:xfrm>
      </p:grpSpPr>
      <p:pic>
        <p:nvPicPr>
          <p:cNvPr id="2" name="Picture 4">
            <a:extLst>
              <a:ext uri="{FF2B5EF4-FFF2-40B4-BE49-F238E27FC236}">
                <a16:creationId xmlns:a16="http://schemas.microsoft.com/office/drawing/2014/main" id="{8A546505-0C1E-7747-ABE4-80DCD963CF5E}"/>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487489" y="906465"/>
            <a:ext cx="10528300" cy="5951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TextBox 2">
            <a:extLst>
              <a:ext uri="{FF2B5EF4-FFF2-40B4-BE49-F238E27FC236}">
                <a16:creationId xmlns:a16="http://schemas.microsoft.com/office/drawing/2014/main" id="{F3840904-1669-AC4E-B8B4-B05EF7304BD0}"/>
              </a:ext>
            </a:extLst>
          </p:cNvPr>
          <p:cNvSpPr txBox="1">
            <a:spLocks noChangeArrowheads="1"/>
          </p:cNvSpPr>
          <p:nvPr userDrawn="1"/>
        </p:nvSpPr>
        <p:spPr bwMode="auto">
          <a:xfrm>
            <a:off x="3417888" y="6486526"/>
            <a:ext cx="6497637"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1" hangingPunct="1">
              <a:defRPr/>
            </a:pPr>
            <a:r>
              <a:rPr lang="en-US" altLang="en-US" sz="1600">
                <a:solidFill>
                  <a:srgbClr val="11284B"/>
                </a:solidFill>
                <a:latin typeface="Arial Black" panose="020B0A04020102020204" pitchFamily="34" charset="0"/>
              </a:rPr>
              <a:t>Kansas leads the world in the success of each student.</a:t>
            </a:r>
          </a:p>
        </p:txBody>
      </p:sp>
    </p:spTree>
    <p:extLst>
      <p:ext uri="{BB962C8B-B14F-4D97-AF65-F5344CB8AC3E}">
        <p14:creationId xmlns:p14="http://schemas.microsoft.com/office/powerpoint/2010/main" val="163690579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463D9E2-0C41-4D1A-8E61-00B514B4C60F}" type="datetimeFigureOut">
              <a:rPr lang="en-US" smtClean="0">
                <a:solidFill>
                  <a:prstClr val="black">
                    <a:tint val="75000"/>
                  </a:prstClr>
                </a:solidFill>
              </a:rPr>
              <a:pPr/>
              <a:t>12/8/2020</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1D3885E9-FD18-4F19-92CC-E76CA56FB6F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16738653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userDrawn="1">
  <p:cSld name="2_Picture with Caption">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016000" y="5664202"/>
            <a:ext cx="8412480" cy="510081"/>
          </a:xfrm>
          <a:prstGeom prst="rect">
            <a:avLst/>
          </a:prstGeom>
          <a:noFill/>
        </p:spPr>
        <p:txBody>
          <a:bodyPr anchor="ctr" anchorCtr="0"/>
          <a:lstStyle>
            <a:lvl1pPr marL="0" indent="0">
              <a:buNone/>
              <a:defRPr sz="2133" spc="0">
                <a:solidFill>
                  <a:schemeClr val="tx2"/>
                </a:solidFill>
                <a:latin typeface="+mn-lt"/>
                <a:cs typeface="Arial" panose="020B0604020202020204" pitchFamily="34" charset="0"/>
              </a:defRPr>
            </a:lvl1pPr>
            <a:lvl2pPr marL="609570" indent="0">
              <a:buNone/>
              <a:defRPr sz="1600"/>
            </a:lvl2pPr>
            <a:lvl3pPr marL="1219140" indent="0">
              <a:buNone/>
              <a:defRPr sz="1333"/>
            </a:lvl3pPr>
            <a:lvl4pPr marL="1828709" indent="0">
              <a:buNone/>
              <a:defRPr sz="1200"/>
            </a:lvl4pPr>
            <a:lvl5pPr marL="2438278" indent="0">
              <a:buNone/>
              <a:defRPr sz="1200"/>
            </a:lvl5pPr>
            <a:lvl6pPr marL="3047848" indent="0">
              <a:buNone/>
              <a:defRPr sz="1200"/>
            </a:lvl6pPr>
            <a:lvl7pPr marL="3657418" indent="0">
              <a:buNone/>
              <a:defRPr sz="1200"/>
            </a:lvl7pPr>
            <a:lvl8pPr marL="4266987" indent="0">
              <a:buNone/>
              <a:defRPr sz="1200"/>
            </a:lvl8pPr>
            <a:lvl9pPr marL="4876557" indent="0">
              <a:buNone/>
              <a:defRPr sz="1200"/>
            </a:lvl9pPr>
          </a:lstStyle>
          <a:p>
            <a:pPr lvl="0"/>
            <a:r>
              <a:rPr lang="en-US" dirty="0"/>
              <a:t>Click to edit Master text styles</a:t>
            </a:r>
          </a:p>
        </p:txBody>
      </p:sp>
      <p:sp>
        <p:nvSpPr>
          <p:cNvPr id="5" name="Date Placeholder 4"/>
          <p:cNvSpPr>
            <a:spLocks noGrp="1"/>
          </p:cNvSpPr>
          <p:nvPr>
            <p:ph type="dt" sz="half" idx="10"/>
          </p:nvPr>
        </p:nvSpPr>
        <p:spPr/>
        <p:txBody>
          <a:bodyPr/>
          <a:lstStyle/>
          <a:p>
            <a:pPr>
              <a:defRPr/>
            </a:pPr>
            <a:fld id="{96F4B587-9FDF-46DF-B460-9026AE4DF246}" type="datetimeFigureOut">
              <a:rPr lang="en-US" smtClean="0">
                <a:solidFill>
                  <a:srgbClr val="15284B">
                    <a:tint val="75000"/>
                  </a:srgbClr>
                </a:solidFill>
              </a:rPr>
              <a:pPr>
                <a:defRPr/>
              </a:pPr>
              <a:t>12/8/2020</a:t>
            </a:fld>
            <a:endParaRPr lang="en-US" dirty="0">
              <a:solidFill>
                <a:srgbClr val="15284B">
                  <a:tint val="75000"/>
                </a:srgbClr>
              </a:solidFill>
            </a:endParaRPr>
          </a:p>
        </p:txBody>
      </p:sp>
      <p:sp>
        <p:nvSpPr>
          <p:cNvPr id="6" name="Footer Placeholder 5"/>
          <p:cNvSpPr>
            <a:spLocks noGrp="1"/>
          </p:cNvSpPr>
          <p:nvPr>
            <p:ph type="ftr" sz="quarter" idx="11"/>
          </p:nvPr>
        </p:nvSpPr>
        <p:spPr/>
        <p:txBody>
          <a:bodyPr/>
          <a:lstStyle/>
          <a:p>
            <a:pPr>
              <a:defRPr/>
            </a:pPr>
            <a:endParaRPr lang="en-US" dirty="0">
              <a:solidFill>
                <a:srgbClr val="15284B">
                  <a:tint val="75000"/>
                </a:srgbClr>
              </a:solidFill>
            </a:endParaRPr>
          </a:p>
        </p:txBody>
      </p:sp>
      <p:sp>
        <p:nvSpPr>
          <p:cNvPr id="7" name="Slide Number Placeholder 6"/>
          <p:cNvSpPr>
            <a:spLocks noGrp="1"/>
          </p:cNvSpPr>
          <p:nvPr>
            <p:ph type="sldNum" sz="quarter" idx="12"/>
          </p:nvPr>
        </p:nvSpPr>
        <p:spPr/>
        <p:txBody>
          <a:bodyPr/>
          <a:lstStyle/>
          <a:p>
            <a:pPr>
              <a:defRPr/>
            </a:pPr>
            <a:fld id="{A00A119E-7584-428E-89E9-092799AD27D7}" type="slidenum">
              <a:rPr lang="en-US" smtClean="0">
                <a:solidFill>
                  <a:srgbClr val="15284B">
                    <a:tint val="75000"/>
                  </a:srgbClr>
                </a:solidFill>
              </a:rPr>
              <a:pPr>
                <a:defRPr/>
              </a:pPr>
              <a:t>‹#›</a:t>
            </a:fld>
            <a:endParaRPr lang="en-US" dirty="0">
              <a:solidFill>
                <a:srgbClr val="15284B">
                  <a:tint val="75000"/>
                </a:srgbClr>
              </a:solidFill>
            </a:endParaRPr>
          </a:p>
        </p:txBody>
      </p:sp>
      <p:sp>
        <p:nvSpPr>
          <p:cNvPr id="12" name="TextBox 11"/>
          <p:cNvSpPr txBox="1"/>
          <p:nvPr userDrawn="1"/>
        </p:nvSpPr>
        <p:spPr>
          <a:xfrm>
            <a:off x="280487" y="6545902"/>
            <a:ext cx="3092513" cy="235898"/>
          </a:xfrm>
          <a:prstGeom prst="rect">
            <a:avLst/>
          </a:prstGeom>
          <a:noFill/>
        </p:spPr>
        <p:txBody>
          <a:bodyPr wrap="none" rtlCol="0" anchor="b">
            <a:spAutoFit/>
          </a:bodyPr>
          <a:lstStyle/>
          <a:p>
            <a:pPr>
              <a:defRPr/>
            </a:pPr>
            <a:r>
              <a:rPr lang="en-US" sz="933" dirty="0">
                <a:solidFill>
                  <a:srgbClr val="15284B"/>
                </a:solidFill>
                <a:latin typeface="Arial Narrow"/>
              </a:rPr>
              <a:t>KANSAS STATE DEPARTMENT OF EDUCATION </a:t>
            </a:r>
            <a:r>
              <a:rPr lang="en-US" sz="933" i="1" dirty="0">
                <a:solidFill>
                  <a:srgbClr val="15284B"/>
                </a:solidFill>
                <a:latin typeface="Arial Narrow"/>
              </a:rPr>
              <a:t>| www.ksde.org</a:t>
            </a:r>
          </a:p>
        </p:txBody>
      </p:sp>
      <p:pic>
        <p:nvPicPr>
          <p:cNvPr id="10" name="Picture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569290" y="5502277"/>
            <a:ext cx="2060924" cy="1219200"/>
          </a:xfrm>
          <a:prstGeom prst="rect">
            <a:avLst/>
          </a:prstGeom>
        </p:spPr>
      </p:pic>
      <p:sp>
        <p:nvSpPr>
          <p:cNvPr id="16" name="Picture Placeholder 15"/>
          <p:cNvSpPr>
            <a:spLocks noGrp="1" noChangeAspect="1"/>
          </p:cNvSpPr>
          <p:nvPr>
            <p:ph type="pic" sz="quarter" idx="13"/>
          </p:nvPr>
        </p:nvSpPr>
        <p:spPr>
          <a:xfrm>
            <a:off x="0" y="2"/>
            <a:ext cx="12192000" cy="4546588"/>
          </a:xfrm>
          <a:prstGeom prst="rect">
            <a:avLst/>
          </a:prstGeom>
          <a:noFill/>
        </p:spPr>
        <p:txBody>
          <a:bodyPr>
            <a:noAutofit/>
          </a:bodyPr>
          <a:lstStyle>
            <a:lvl1pPr marL="121914" indent="0">
              <a:buNone/>
              <a:defRPr>
                <a:solidFill>
                  <a:schemeClr val="accent2"/>
                </a:solidFill>
              </a:defRPr>
            </a:lvl1pPr>
          </a:lstStyle>
          <a:p>
            <a:endParaRPr lang="en-US" dirty="0"/>
          </a:p>
        </p:txBody>
      </p:sp>
      <p:sp>
        <p:nvSpPr>
          <p:cNvPr id="11" name="Text Placeholder 10"/>
          <p:cNvSpPr>
            <a:spLocks noGrp="1"/>
          </p:cNvSpPr>
          <p:nvPr>
            <p:ph type="body" sz="quarter" idx="14"/>
          </p:nvPr>
        </p:nvSpPr>
        <p:spPr>
          <a:xfrm>
            <a:off x="1016000" y="4800710"/>
            <a:ext cx="10160000" cy="677108"/>
          </a:xfrm>
          <a:noFill/>
        </p:spPr>
        <p:txBody>
          <a:bodyPr lIns="91440" tIns="91440" rIns="91440" bIns="91440" anchor="ctr" anchorCtr="0"/>
          <a:lstStyle>
            <a:lvl2pPr marL="609570" indent="0">
              <a:buNone/>
              <a:defRPr/>
            </a:lvl2pPr>
          </a:lstStyle>
          <a:p>
            <a:pPr lvl="0"/>
            <a:r>
              <a:rPr lang="en-US" dirty="0"/>
              <a:t>Edit Master text styles</a:t>
            </a:r>
          </a:p>
        </p:txBody>
      </p:sp>
    </p:spTree>
    <p:extLst>
      <p:ext uri="{BB962C8B-B14F-4D97-AF65-F5344CB8AC3E}">
        <p14:creationId xmlns:p14="http://schemas.microsoft.com/office/powerpoint/2010/main" val="27919348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644073"/>
            <a:ext cx="10515600" cy="4532890"/>
          </a:xfrm>
          <a:prstGeom prst="rect">
            <a:avLst/>
          </a:prstGeom>
        </p:spPr>
        <p:txBody>
          <a:bodyPr anchor="t"/>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4A706AEE-E4B8-4315-A38A-5DBF50C52D73}" type="datetimeFigureOut">
              <a:rPr lang="en-US" smtClean="0"/>
              <a:t>12/8/2020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D1F73E-0BBA-472D-89D7-AA97411977D3}" type="slidenum">
              <a:rPr lang="en-US" smtClean="0"/>
              <a:t>‹#›</a:t>
            </a:fld>
            <a:endParaRPr lang="en-US"/>
          </a:p>
        </p:txBody>
      </p:sp>
      <p:sp>
        <p:nvSpPr>
          <p:cNvPr id="7" name="Title 6">
            <a:extLst>
              <a:ext uri="{FF2B5EF4-FFF2-40B4-BE49-F238E27FC236}">
                <a16:creationId xmlns:a16="http://schemas.microsoft.com/office/drawing/2014/main" id="{F4E87B5A-4C30-4ABE-B2BE-71FBF9F2A8BD}"/>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1129787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188" y="668"/>
            <a:ext cx="12189625" cy="6856664"/>
          </a:xfrm>
          <a:prstGeom prst="rect">
            <a:avLst/>
          </a:prstGeom>
        </p:spPr>
      </p:pic>
      <p:sp>
        <p:nvSpPr>
          <p:cNvPr id="2" name="Title 1"/>
          <p:cNvSpPr>
            <a:spLocks noGrp="1"/>
          </p:cNvSpPr>
          <p:nvPr>
            <p:ph type="title"/>
          </p:nvPr>
        </p:nvSpPr>
        <p:spPr>
          <a:xfrm>
            <a:off x="1893456" y="423334"/>
            <a:ext cx="8340436" cy="2713228"/>
          </a:xfrm>
          <a:prstGeom prst="rect">
            <a:avLst/>
          </a:prstGeom>
        </p:spPr>
        <p:txBody>
          <a:bodyPr rIns="457200" anchor="b"/>
          <a:lstStyle>
            <a:lvl1pPr>
              <a:defRPr sz="6000">
                <a:solidFill>
                  <a:schemeClr val="tx1"/>
                </a:solidFill>
              </a:defRPr>
            </a:lvl1pPr>
          </a:lstStyle>
          <a:p>
            <a:r>
              <a:rPr lang="en-US" dirty="0"/>
              <a:t>Click to edit Master title style</a:t>
            </a:r>
          </a:p>
        </p:txBody>
      </p:sp>
      <p:sp>
        <p:nvSpPr>
          <p:cNvPr id="3" name="Text Placeholder 2"/>
          <p:cNvSpPr>
            <a:spLocks noGrp="1"/>
          </p:cNvSpPr>
          <p:nvPr>
            <p:ph type="body" idx="1"/>
          </p:nvPr>
        </p:nvSpPr>
        <p:spPr>
          <a:xfrm>
            <a:off x="1893456" y="3246268"/>
            <a:ext cx="8340436" cy="1500187"/>
          </a:xfrm>
          <a:prstGeom prst="rect">
            <a:avLst/>
          </a:prstGeom>
        </p:spPr>
        <p:txBody>
          <a:bodyPr tIns="182880" rIns="457200" bIns="182880" anchor="t" anchorCtr="0"/>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Edit Master text styles</a:t>
            </a:r>
          </a:p>
        </p:txBody>
      </p:sp>
      <p:sp>
        <p:nvSpPr>
          <p:cNvPr id="4" name="Date Placeholder 3"/>
          <p:cNvSpPr>
            <a:spLocks noGrp="1"/>
          </p:cNvSpPr>
          <p:nvPr>
            <p:ph type="dt" sz="half" idx="10"/>
          </p:nvPr>
        </p:nvSpPr>
        <p:spPr/>
        <p:txBody>
          <a:bodyPr/>
          <a:lstStyle/>
          <a:p>
            <a:fld id="{4A706AEE-E4B8-4315-A38A-5DBF50C52D73}" type="datetimeFigureOut">
              <a:rPr lang="en-US" smtClean="0"/>
              <a:t>12/8/2020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D1F73E-0BBA-472D-89D7-AA97411977D3}" type="slidenum">
              <a:rPr lang="en-US" smtClean="0"/>
              <a:t>‹#›</a:t>
            </a:fld>
            <a:endParaRPr lang="en-US"/>
          </a:p>
        </p:txBody>
      </p:sp>
    </p:spTree>
    <p:extLst>
      <p:ext uri="{BB962C8B-B14F-4D97-AF65-F5344CB8AC3E}">
        <p14:creationId xmlns:p14="http://schemas.microsoft.com/office/powerpoint/2010/main" val="21730456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Custom Layout">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F7F37E57-90EB-4392-A853-E6C177DBF23E}"/>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1714"/>
            <a:ext cx="12191999" cy="6854572"/>
          </a:xfrm>
          <a:prstGeom prst="rect">
            <a:avLst/>
          </a:prstGeom>
        </p:spPr>
      </p:pic>
      <p:sp>
        <p:nvSpPr>
          <p:cNvPr id="3" name="Date Placeholder 2">
            <a:extLst>
              <a:ext uri="{FF2B5EF4-FFF2-40B4-BE49-F238E27FC236}">
                <a16:creationId xmlns:a16="http://schemas.microsoft.com/office/drawing/2014/main" id="{EB0C64CA-01BD-460D-89C9-0C2043D580EB}"/>
              </a:ext>
            </a:extLst>
          </p:cNvPr>
          <p:cNvSpPr>
            <a:spLocks noGrp="1"/>
          </p:cNvSpPr>
          <p:nvPr>
            <p:ph type="dt" sz="half" idx="10"/>
          </p:nvPr>
        </p:nvSpPr>
        <p:spPr/>
        <p:txBody>
          <a:bodyPr/>
          <a:lstStyle/>
          <a:p>
            <a:fld id="{4A706AEE-E4B8-4315-A38A-5DBF50C52D73}" type="datetimeFigureOut">
              <a:rPr lang="en-US" smtClean="0"/>
              <a:t>12/8/2020</a:t>
            </a:fld>
            <a:endParaRPr lang="en-US"/>
          </a:p>
        </p:txBody>
      </p:sp>
      <p:sp>
        <p:nvSpPr>
          <p:cNvPr id="4" name="Footer Placeholder 3">
            <a:extLst>
              <a:ext uri="{FF2B5EF4-FFF2-40B4-BE49-F238E27FC236}">
                <a16:creationId xmlns:a16="http://schemas.microsoft.com/office/drawing/2014/main" id="{1583761E-B5D3-45B1-B910-9807F7E12561}"/>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29D9092A-2CD1-40F9-B4AA-7D5FC15F2ADE}"/>
              </a:ext>
            </a:extLst>
          </p:cNvPr>
          <p:cNvSpPr>
            <a:spLocks noGrp="1"/>
          </p:cNvSpPr>
          <p:nvPr>
            <p:ph type="sldNum" sz="quarter" idx="12"/>
          </p:nvPr>
        </p:nvSpPr>
        <p:spPr/>
        <p:txBody>
          <a:bodyPr/>
          <a:lstStyle/>
          <a:p>
            <a:fld id="{7FD1F73E-0BBA-472D-89D7-AA97411977D3}" type="slidenum">
              <a:rPr lang="en-US" smtClean="0"/>
              <a:t>‹#›</a:t>
            </a:fld>
            <a:endParaRPr lang="en-US"/>
          </a:p>
        </p:txBody>
      </p:sp>
      <p:sp>
        <p:nvSpPr>
          <p:cNvPr id="8" name="Title 7">
            <a:extLst>
              <a:ext uri="{FF2B5EF4-FFF2-40B4-BE49-F238E27FC236}">
                <a16:creationId xmlns:a16="http://schemas.microsoft.com/office/drawing/2014/main" id="{E1829E2D-5DC0-4E9F-B678-9019679156F8}"/>
              </a:ext>
            </a:extLst>
          </p:cNvPr>
          <p:cNvSpPr>
            <a:spLocks noGrp="1"/>
          </p:cNvSpPr>
          <p:nvPr>
            <p:ph type="title"/>
          </p:nvPr>
        </p:nvSpPr>
        <p:spPr>
          <a:xfrm>
            <a:off x="838200" y="4290581"/>
            <a:ext cx="11353800" cy="891019"/>
          </a:xfrm>
          <a:prstGeom prst="rect">
            <a:avLst/>
          </a:prstGeom>
        </p:spPr>
        <p:txBody>
          <a:bodyPr anchor="t"/>
          <a:lstStyle/>
          <a:p>
            <a:r>
              <a:rPr lang="en-US"/>
              <a:t>Click to edit Master title style</a:t>
            </a:r>
          </a:p>
        </p:txBody>
      </p:sp>
      <p:sp>
        <p:nvSpPr>
          <p:cNvPr id="9" name="Text Placeholder 2">
            <a:extLst>
              <a:ext uri="{FF2B5EF4-FFF2-40B4-BE49-F238E27FC236}">
                <a16:creationId xmlns:a16="http://schemas.microsoft.com/office/drawing/2014/main" id="{4389D740-357F-4BFD-B6E8-D6C74B9D819B}"/>
              </a:ext>
            </a:extLst>
          </p:cNvPr>
          <p:cNvSpPr>
            <a:spLocks noGrp="1"/>
          </p:cNvSpPr>
          <p:nvPr>
            <p:ph type="body" idx="1"/>
          </p:nvPr>
        </p:nvSpPr>
        <p:spPr>
          <a:xfrm>
            <a:off x="3581400" y="5331272"/>
            <a:ext cx="8610600" cy="688099"/>
          </a:xfrm>
          <a:prstGeom prst="rect">
            <a:avLst/>
          </a:prstGeom>
        </p:spPr>
        <p:txBody>
          <a:bodyPr>
            <a:normAutofit/>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Tree>
    <p:extLst>
      <p:ext uri="{BB962C8B-B14F-4D97-AF65-F5344CB8AC3E}">
        <p14:creationId xmlns:p14="http://schemas.microsoft.com/office/powerpoint/2010/main" val="40274860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838200" y="1825625"/>
            <a:ext cx="5181600" cy="4351338"/>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4A706AEE-E4B8-4315-A38A-5DBF50C52D73}" type="datetimeFigureOut">
              <a:rPr lang="en-US" smtClean="0"/>
              <a:t>12/8/2020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FD1F73E-0BBA-472D-89D7-AA97411977D3}" type="slidenum">
              <a:rPr lang="en-US" smtClean="0"/>
              <a:t>‹#›</a:t>
            </a:fld>
            <a:endParaRPr lang="en-US"/>
          </a:p>
        </p:txBody>
      </p:sp>
      <p:sp>
        <p:nvSpPr>
          <p:cNvPr id="8" name="Title 7">
            <a:extLst>
              <a:ext uri="{FF2B5EF4-FFF2-40B4-BE49-F238E27FC236}">
                <a16:creationId xmlns:a16="http://schemas.microsoft.com/office/drawing/2014/main" id="{CD0CFDC3-B650-4CCE-8A51-79C6018F060B}"/>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10153338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pic>
        <p:nvPicPr>
          <p:cNvPr id="11" name="Picture 10">
            <a:extLst>
              <a:ext uri="{FF2B5EF4-FFF2-40B4-BE49-F238E27FC236}">
                <a16:creationId xmlns:a16="http://schemas.microsoft.com/office/drawing/2014/main" id="{CD786F29-BF4F-4B2A-B4D2-37C78A859BBF}"/>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1714"/>
            <a:ext cx="12191999" cy="6854572"/>
          </a:xfrm>
          <a:prstGeom prst="rect">
            <a:avLst/>
          </a:prstGeom>
        </p:spPr>
      </p:pic>
      <p:sp>
        <p:nvSpPr>
          <p:cNvPr id="2" name="Title 1"/>
          <p:cNvSpPr>
            <a:spLocks noGrp="1"/>
          </p:cNvSpPr>
          <p:nvPr>
            <p:ph type="title"/>
          </p:nvPr>
        </p:nvSpPr>
        <p:spPr>
          <a:xfrm>
            <a:off x="839788" y="365126"/>
            <a:ext cx="10515600" cy="1149350"/>
          </a:xfrm>
          <a:prstGeom prst="rect">
            <a:avLst/>
          </a:prstGeom>
        </p:spPr>
        <p:txBody>
          <a:bodyPr/>
          <a:lstStyle/>
          <a:p>
            <a:r>
              <a:rPr lang="en-US"/>
              <a:t>Click to edit Master title style</a:t>
            </a:r>
          </a:p>
        </p:txBody>
      </p:sp>
      <p:sp>
        <p:nvSpPr>
          <p:cNvPr id="3" name="Text Placeholder 2"/>
          <p:cNvSpPr>
            <a:spLocks noGrp="1"/>
          </p:cNvSpPr>
          <p:nvPr>
            <p:ph type="body" idx="1"/>
          </p:nvPr>
        </p:nvSpPr>
        <p:spPr>
          <a:xfrm>
            <a:off x="839788" y="1681162"/>
            <a:ext cx="5157787" cy="914255"/>
          </a:xfrm>
          <a:prstGeom prst="rect">
            <a:avLst/>
          </a:prstGeom>
        </p:spPr>
        <p:txBody>
          <a:bodyPr anchor="b">
            <a:normAutofit/>
          </a:bodyPr>
          <a:lstStyle>
            <a:lvl1pPr marL="0" indent="0">
              <a:buNone/>
              <a:defRPr sz="2800" b="1">
                <a:latin typeface="Open Sans Semibold" panose="020B0706030804020204" pitchFamily="34" charset="0"/>
                <a:ea typeface="Open Sans Semibold" panose="020B0706030804020204" pitchFamily="34" charset="0"/>
                <a:cs typeface="Open Sans Semibold" panose="020B0706030804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Edit Master text styles</a:t>
            </a:r>
          </a:p>
        </p:txBody>
      </p:sp>
      <p:sp>
        <p:nvSpPr>
          <p:cNvPr id="4" name="Content Placeholder 3"/>
          <p:cNvSpPr>
            <a:spLocks noGrp="1"/>
          </p:cNvSpPr>
          <p:nvPr>
            <p:ph sz="half" idx="2"/>
          </p:nvPr>
        </p:nvSpPr>
        <p:spPr>
          <a:xfrm>
            <a:off x="839788" y="2671761"/>
            <a:ext cx="5157787" cy="2980893"/>
          </a:xfrm>
          <a:prstGeom prst="rect">
            <a:avLst/>
          </a:prstGeom>
        </p:spPr>
        <p:txBody>
          <a:bodyPr/>
          <a:lstStyle>
            <a:lvl1pPr>
              <a:defRPr sz="2400"/>
            </a:lvl1pPr>
            <a:lvl2pPr>
              <a:defRPr sz="2000"/>
            </a:lvl2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6172200" y="1681162"/>
            <a:ext cx="5183188" cy="914255"/>
          </a:xfrm>
          <a:prstGeom prst="rect">
            <a:avLst/>
          </a:prstGeom>
        </p:spPr>
        <p:txBody>
          <a:bodyPr anchor="b">
            <a:normAutofit/>
          </a:bodyPr>
          <a:lstStyle>
            <a:lvl1pPr marL="0" indent="0">
              <a:buNone/>
              <a:defRPr sz="2800" b="1">
                <a:latin typeface="Open Sans Semibold" panose="020B0706030804020204" pitchFamily="34" charset="0"/>
                <a:ea typeface="Open Sans Semibold" panose="020B0706030804020204" pitchFamily="34" charset="0"/>
                <a:cs typeface="Open Sans Semibold" panose="020B0706030804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671761"/>
            <a:ext cx="5183188" cy="2980894"/>
          </a:xfrm>
          <a:prstGeom prst="rect">
            <a:avLst/>
          </a:prstGeom>
        </p:spPr>
        <p:txBody>
          <a:bodyPr/>
          <a:lstStyle>
            <a:lvl1pPr>
              <a:defRPr sz="2400"/>
            </a:lvl1pPr>
            <a:lvl2pPr>
              <a:defRPr sz="2000"/>
            </a:lvl2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p:cNvSpPr>
            <a:spLocks noGrp="1"/>
          </p:cNvSpPr>
          <p:nvPr>
            <p:ph type="dt" sz="half" idx="10"/>
          </p:nvPr>
        </p:nvSpPr>
        <p:spPr/>
        <p:txBody>
          <a:bodyPr/>
          <a:lstStyle/>
          <a:p>
            <a:fld id="{4A706AEE-E4B8-4315-A38A-5DBF50C52D73}" type="datetimeFigureOut">
              <a:rPr lang="en-US" smtClean="0"/>
              <a:t>12/8/2020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FD1F73E-0BBA-472D-89D7-AA97411977D3}" type="slidenum">
              <a:rPr lang="en-US" smtClean="0"/>
              <a:t>‹#›</a:t>
            </a:fld>
            <a:endParaRPr lang="en-US"/>
          </a:p>
        </p:txBody>
      </p:sp>
    </p:spTree>
    <p:extLst>
      <p:ext uri="{BB962C8B-B14F-4D97-AF65-F5344CB8AC3E}">
        <p14:creationId xmlns:p14="http://schemas.microsoft.com/office/powerpoint/2010/main" val="7375134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userDrawn="1">
  <p:cSld name="Quote">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D520A275-CDAF-4332-977F-98FD1C240F71}"/>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1714"/>
            <a:ext cx="12191999" cy="6854572"/>
          </a:xfrm>
          <a:prstGeom prst="rect">
            <a:avLst/>
          </a:prstGeom>
        </p:spPr>
      </p:pic>
      <p:sp>
        <p:nvSpPr>
          <p:cNvPr id="9" name="Date Placeholder 8">
            <a:extLst>
              <a:ext uri="{FF2B5EF4-FFF2-40B4-BE49-F238E27FC236}">
                <a16:creationId xmlns:a16="http://schemas.microsoft.com/office/drawing/2014/main" id="{08FD5089-5B03-4359-ADCD-5DE5647F6457}"/>
              </a:ext>
            </a:extLst>
          </p:cNvPr>
          <p:cNvSpPr>
            <a:spLocks noGrp="1"/>
          </p:cNvSpPr>
          <p:nvPr>
            <p:ph type="dt" sz="half" idx="10"/>
          </p:nvPr>
        </p:nvSpPr>
        <p:spPr/>
        <p:txBody>
          <a:bodyPr/>
          <a:lstStyle/>
          <a:p>
            <a:fld id="{4A706AEE-E4B8-4315-A38A-5DBF50C52D73}" type="datetimeFigureOut">
              <a:rPr lang="en-US" smtClean="0"/>
              <a:t>12/8/2020</a:t>
            </a:fld>
            <a:endParaRPr lang="en-US"/>
          </a:p>
        </p:txBody>
      </p:sp>
      <p:sp>
        <p:nvSpPr>
          <p:cNvPr id="10" name="Footer Placeholder 9">
            <a:extLst>
              <a:ext uri="{FF2B5EF4-FFF2-40B4-BE49-F238E27FC236}">
                <a16:creationId xmlns:a16="http://schemas.microsoft.com/office/drawing/2014/main" id="{5D117427-AF77-45D9-8A97-E955BF543D4E}"/>
              </a:ext>
            </a:extLst>
          </p:cNvPr>
          <p:cNvSpPr>
            <a:spLocks noGrp="1"/>
          </p:cNvSpPr>
          <p:nvPr>
            <p:ph type="ftr" sz="quarter" idx="11"/>
          </p:nvPr>
        </p:nvSpPr>
        <p:spPr/>
        <p:txBody>
          <a:bodyPr/>
          <a:lstStyle/>
          <a:p>
            <a:endParaRPr lang="en-US"/>
          </a:p>
        </p:txBody>
      </p:sp>
      <p:sp>
        <p:nvSpPr>
          <p:cNvPr id="11" name="Slide Number Placeholder 10">
            <a:extLst>
              <a:ext uri="{FF2B5EF4-FFF2-40B4-BE49-F238E27FC236}">
                <a16:creationId xmlns:a16="http://schemas.microsoft.com/office/drawing/2014/main" id="{C98F76AE-15EC-4227-952F-9AF33AA56BF2}"/>
              </a:ext>
            </a:extLst>
          </p:cNvPr>
          <p:cNvSpPr>
            <a:spLocks noGrp="1"/>
          </p:cNvSpPr>
          <p:nvPr>
            <p:ph type="sldNum" sz="quarter" idx="12"/>
          </p:nvPr>
        </p:nvSpPr>
        <p:spPr/>
        <p:txBody>
          <a:bodyPr/>
          <a:lstStyle/>
          <a:p>
            <a:fld id="{7FD1F73E-0BBA-472D-89D7-AA97411977D3}" type="slidenum">
              <a:rPr lang="en-US" smtClean="0"/>
              <a:t>‹#›</a:t>
            </a:fld>
            <a:endParaRPr lang="en-US"/>
          </a:p>
        </p:txBody>
      </p:sp>
      <p:sp>
        <p:nvSpPr>
          <p:cNvPr id="13" name="Content Placeholder 12">
            <a:extLst>
              <a:ext uri="{FF2B5EF4-FFF2-40B4-BE49-F238E27FC236}">
                <a16:creationId xmlns:a16="http://schemas.microsoft.com/office/drawing/2014/main" id="{8527C91C-D68F-46DB-9618-F4AE37D5AFEF}"/>
              </a:ext>
            </a:extLst>
          </p:cNvPr>
          <p:cNvSpPr>
            <a:spLocks noGrp="1"/>
          </p:cNvSpPr>
          <p:nvPr>
            <p:ph sz="quarter" idx="13"/>
          </p:nvPr>
        </p:nvSpPr>
        <p:spPr>
          <a:xfrm>
            <a:off x="838200" y="1458913"/>
            <a:ext cx="10393363" cy="2817523"/>
          </a:xfrm>
        </p:spPr>
        <p:txBody>
          <a:bodyPr lIns="1645920" tIns="914400" rIns="1645920" bIns="914400" anchor="t" anchorCtr="0">
            <a:normAutofit/>
          </a:bodyPr>
          <a:lstStyle>
            <a:lvl1pPr marL="0" indent="0">
              <a:buNone/>
              <a:defRPr sz="3600" i="1"/>
            </a:lvl1pPr>
            <a:lvl2pPr marL="457200" indent="0">
              <a:buNone/>
              <a:defRPr/>
            </a:lvl2pPr>
            <a:lvl3pPr marL="914400" indent="0">
              <a:buNone/>
              <a:defRPr/>
            </a:lvl3pPr>
            <a:lvl4pPr marL="1371600" indent="0">
              <a:buNone/>
              <a:defRPr/>
            </a:lvl4pPr>
            <a:lvl5pPr marL="1828800" indent="0">
              <a:buNone/>
              <a:defRPr/>
            </a:lvl5pPr>
          </a:lstStyle>
          <a:p>
            <a:pPr lvl="0"/>
            <a:r>
              <a:rPr lang="en-US" dirty="0"/>
              <a:t>Edit Master text styles</a:t>
            </a:r>
          </a:p>
        </p:txBody>
      </p:sp>
      <p:sp>
        <p:nvSpPr>
          <p:cNvPr id="16" name="Text Placeholder 15">
            <a:extLst>
              <a:ext uri="{FF2B5EF4-FFF2-40B4-BE49-F238E27FC236}">
                <a16:creationId xmlns:a16="http://schemas.microsoft.com/office/drawing/2014/main" id="{40D0A9EE-76F6-42DC-BF8D-A7F378AFACB4}"/>
              </a:ext>
            </a:extLst>
          </p:cNvPr>
          <p:cNvSpPr>
            <a:spLocks noGrp="1"/>
          </p:cNvSpPr>
          <p:nvPr>
            <p:ph type="body" sz="quarter" idx="14"/>
          </p:nvPr>
        </p:nvSpPr>
        <p:spPr>
          <a:xfrm>
            <a:off x="828675" y="4284663"/>
            <a:ext cx="10402888" cy="850900"/>
          </a:xfrm>
        </p:spPr>
        <p:txBody>
          <a:bodyPr anchor="b" anchorCtr="0">
            <a:normAutofit/>
          </a:bodyPr>
          <a:lstStyle>
            <a:lvl1pPr marL="0" indent="0" algn="r">
              <a:buNone/>
              <a:defRPr sz="1800"/>
            </a:lvl1pPr>
            <a:lvl2pPr marL="457200" indent="0" algn="r">
              <a:buNone/>
              <a:defRPr/>
            </a:lvl2pPr>
            <a:lvl3pPr marL="914400" indent="0" algn="r">
              <a:buNone/>
              <a:defRPr/>
            </a:lvl3pPr>
            <a:lvl4pPr marL="1371600" indent="0" algn="r">
              <a:buNone/>
              <a:defRPr/>
            </a:lvl4pPr>
            <a:lvl5pPr marL="1828800" indent="0" algn="r">
              <a:buNone/>
              <a:defRPr/>
            </a:lvl5pPr>
          </a:lstStyle>
          <a:p>
            <a:pPr lvl="0"/>
            <a:endParaRPr lang="en-US" dirty="0"/>
          </a:p>
        </p:txBody>
      </p:sp>
    </p:spTree>
    <p:extLst>
      <p:ext uri="{BB962C8B-B14F-4D97-AF65-F5344CB8AC3E}">
        <p14:creationId xmlns:p14="http://schemas.microsoft.com/office/powerpoint/2010/main" val="33690066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reserve="1" userDrawn="1">
  <p:cSld name="Title only star">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D520A275-CDAF-4332-977F-98FD1C240F71}"/>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1714"/>
            <a:ext cx="12191999" cy="6854572"/>
          </a:xfrm>
          <a:prstGeom prst="rect">
            <a:avLst/>
          </a:prstGeom>
        </p:spPr>
      </p:pic>
      <p:sp>
        <p:nvSpPr>
          <p:cNvPr id="9" name="Date Placeholder 8">
            <a:extLst>
              <a:ext uri="{FF2B5EF4-FFF2-40B4-BE49-F238E27FC236}">
                <a16:creationId xmlns:a16="http://schemas.microsoft.com/office/drawing/2014/main" id="{08FD5089-5B03-4359-ADCD-5DE5647F6457}"/>
              </a:ext>
            </a:extLst>
          </p:cNvPr>
          <p:cNvSpPr>
            <a:spLocks noGrp="1"/>
          </p:cNvSpPr>
          <p:nvPr>
            <p:ph type="dt" sz="half" idx="10"/>
          </p:nvPr>
        </p:nvSpPr>
        <p:spPr/>
        <p:txBody>
          <a:bodyPr/>
          <a:lstStyle/>
          <a:p>
            <a:fld id="{4A706AEE-E4B8-4315-A38A-5DBF50C52D73}" type="datetimeFigureOut">
              <a:rPr lang="en-US" smtClean="0"/>
              <a:t>12/8/2020</a:t>
            </a:fld>
            <a:endParaRPr lang="en-US"/>
          </a:p>
        </p:txBody>
      </p:sp>
      <p:sp>
        <p:nvSpPr>
          <p:cNvPr id="10" name="Footer Placeholder 9">
            <a:extLst>
              <a:ext uri="{FF2B5EF4-FFF2-40B4-BE49-F238E27FC236}">
                <a16:creationId xmlns:a16="http://schemas.microsoft.com/office/drawing/2014/main" id="{5D117427-AF77-45D9-8A97-E955BF543D4E}"/>
              </a:ext>
            </a:extLst>
          </p:cNvPr>
          <p:cNvSpPr>
            <a:spLocks noGrp="1"/>
          </p:cNvSpPr>
          <p:nvPr>
            <p:ph type="ftr" sz="quarter" idx="11"/>
          </p:nvPr>
        </p:nvSpPr>
        <p:spPr/>
        <p:txBody>
          <a:bodyPr/>
          <a:lstStyle/>
          <a:p>
            <a:endParaRPr lang="en-US"/>
          </a:p>
        </p:txBody>
      </p:sp>
      <p:sp>
        <p:nvSpPr>
          <p:cNvPr id="11" name="Slide Number Placeholder 10">
            <a:extLst>
              <a:ext uri="{FF2B5EF4-FFF2-40B4-BE49-F238E27FC236}">
                <a16:creationId xmlns:a16="http://schemas.microsoft.com/office/drawing/2014/main" id="{C98F76AE-15EC-4227-952F-9AF33AA56BF2}"/>
              </a:ext>
            </a:extLst>
          </p:cNvPr>
          <p:cNvSpPr>
            <a:spLocks noGrp="1"/>
          </p:cNvSpPr>
          <p:nvPr>
            <p:ph type="sldNum" sz="quarter" idx="12"/>
          </p:nvPr>
        </p:nvSpPr>
        <p:spPr/>
        <p:txBody>
          <a:bodyPr/>
          <a:lstStyle/>
          <a:p>
            <a:fld id="{7FD1F73E-0BBA-472D-89D7-AA97411977D3}" type="slidenum">
              <a:rPr lang="en-US" smtClean="0"/>
              <a:t>‹#›</a:t>
            </a:fld>
            <a:endParaRPr lang="en-US"/>
          </a:p>
        </p:txBody>
      </p:sp>
      <p:sp>
        <p:nvSpPr>
          <p:cNvPr id="2" name="Title 1">
            <a:extLst>
              <a:ext uri="{FF2B5EF4-FFF2-40B4-BE49-F238E27FC236}">
                <a16:creationId xmlns:a16="http://schemas.microsoft.com/office/drawing/2014/main" id="{F24B4279-F9B4-4F4D-8122-8EAE90CBA59C}"/>
              </a:ext>
            </a:extLst>
          </p:cNvPr>
          <p:cNvSpPr>
            <a:spLocks noGrp="1"/>
          </p:cNvSpPr>
          <p:nvPr>
            <p:ph type="title"/>
          </p:nvPr>
        </p:nvSpPr>
        <p:spPr>
          <a:xfrm>
            <a:off x="838200" y="2766219"/>
            <a:ext cx="10515600" cy="1325563"/>
          </a:xfrm>
        </p:spPr>
        <p:txBody>
          <a:bodyPr/>
          <a:lstStyle>
            <a:lvl1pPr>
              <a:defRPr>
                <a:solidFill>
                  <a:schemeClr val="tx1"/>
                </a:solidFill>
              </a:defRPr>
            </a:lvl1pPr>
          </a:lstStyle>
          <a:p>
            <a:r>
              <a:rPr lang="en-US" dirty="0"/>
              <a:t>Click to edit Master title style</a:t>
            </a:r>
          </a:p>
        </p:txBody>
      </p:sp>
    </p:spTree>
    <p:extLst>
      <p:ext uri="{BB962C8B-B14F-4D97-AF65-F5344CB8AC3E}">
        <p14:creationId xmlns:p14="http://schemas.microsoft.com/office/powerpoint/2010/main" val="12361714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preserve="1" userDrawn="1">
  <p:cSld name="Title only logo">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D520A275-CDAF-4332-977F-98FD1C240F71}"/>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047" y="1714"/>
            <a:ext cx="12185906" cy="6854571"/>
          </a:xfrm>
          <a:prstGeom prst="rect">
            <a:avLst/>
          </a:prstGeom>
        </p:spPr>
      </p:pic>
      <p:sp>
        <p:nvSpPr>
          <p:cNvPr id="9" name="Date Placeholder 8">
            <a:extLst>
              <a:ext uri="{FF2B5EF4-FFF2-40B4-BE49-F238E27FC236}">
                <a16:creationId xmlns:a16="http://schemas.microsoft.com/office/drawing/2014/main" id="{08FD5089-5B03-4359-ADCD-5DE5647F6457}"/>
              </a:ext>
            </a:extLst>
          </p:cNvPr>
          <p:cNvSpPr>
            <a:spLocks noGrp="1"/>
          </p:cNvSpPr>
          <p:nvPr>
            <p:ph type="dt" sz="half" idx="10"/>
          </p:nvPr>
        </p:nvSpPr>
        <p:spPr/>
        <p:txBody>
          <a:bodyPr/>
          <a:lstStyle/>
          <a:p>
            <a:fld id="{4A706AEE-E4B8-4315-A38A-5DBF50C52D73}" type="datetimeFigureOut">
              <a:rPr lang="en-US" smtClean="0"/>
              <a:t>12/8/2020</a:t>
            </a:fld>
            <a:endParaRPr lang="en-US"/>
          </a:p>
        </p:txBody>
      </p:sp>
      <p:sp>
        <p:nvSpPr>
          <p:cNvPr id="10" name="Footer Placeholder 9">
            <a:extLst>
              <a:ext uri="{FF2B5EF4-FFF2-40B4-BE49-F238E27FC236}">
                <a16:creationId xmlns:a16="http://schemas.microsoft.com/office/drawing/2014/main" id="{5D117427-AF77-45D9-8A97-E955BF543D4E}"/>
              </a:ext>
            </a:extLst>
          </p:cNvPr>
          <p:cNvSpPr>
            <a:spLocks noGrp="1"/>
          </p:cNvSpPr>
          <p:nvPr>
            <p:ph type="ftr" sz="quarter" idx="11"/>
          </p:nvPr>
        </p:nvSpPr>
        <p:spPr/>
        <p:txBody>
          <a:bodyPr/>
          <a:lstStyle/>
          <a:p>
            <a:endParaRPr lang="en-US"/>
          </a:p>
        </p:txBody>
      </p:sp>
      <p:sp>
        <p:nvSpPr>
          <p:cNvPr id="11" name="Slide Number Placeholder 10">
            <a:extLst>
              <a:ext uri="{FF2B5EF4-FFF2-40B4-BE49-F238E27FC236}">
                <a16:creationId xmlns:a16="http://schemas.microsoft.com/office/drawing/2014/main" id="{C98F76AE-15EC-4227-952F-9AF33AA56BF2}"/>
              </a:ext>
            </a:extLst>
          </p:cNvPr>
          <p:cNvSpPr>
            <a:spLocks noGrp="1"/>
          </p:cNvSpPr>
          <p:nvPr>
            <p:ph type="sldNum" sz="quarter" idx="12"/>
          </p:nvPr>
        </p:nvSpPr>
        <p:spPr/>
        <p:txBody>
          <a:bodyPr/>
          <a:lstStyle/>
          <a:p>
            <a:fld id="{7FD1F73E-0BBA-472D-89D7-AA97411977D3}" type="slidenum">
              <a:rPr lang="en-US" smtClean="0"/>
              <a:t>‹#›</a:t>
            </a:fld>
            <a:endParaRPr lang="en-US"/>
          </a:p>
        </p:txBody>
      </p:sp>
      <p:sp>
        <p:nvSpPr>
          <p:cNvPr id="2" name="Title 1">
            <a:extLst>
              <a:ext uri="{FF2B5EF4-FFF2-40B4-BE49-F238E27FC236}">
                <a16:creationId xmlns:a16="http://schemas.microsoft.com/office/drawing/2014/main" id="{F24B4279-F9B4-4F4D-8122-8EAE90CBA59C}"/>
              </a:ext>
            </a:extLst>
          </p:cNvPr>
          <p:cNvSpPr>
            <a:spLocks noGrp="1"/>
          </p:cNvSpPr>
          <p:nvPr>
            <p:ph type="title"/>
          </p:nvPr>
        </p:nvSpPr>
        <p:spPr>
          <a:xfrm>
            <a:off x="838200" y="2766219"/>
            <a:ext cx="10515600" cy="1325563"/>
          </a:xfrm>
        </p:spPr>
        <p:txBody>
          <a:bodyPr/>
          <a:lstStyle>
            <a:lvl1pPr>
              <a:defRPr>
                <a:solidFill>
                  <a:schemeClr val="tx1"/>
                </a:solidFill>
              </a:defRPr>
            </a:lvl1pPr>
          </a:lstStyle>
          <a:p>
            <a:r>
              <a:rPr lang="en-US"/>
              <a:t>Click to edit Master title style</a:t>
            </a:r>
          </a:p>
        </p:txBody>
      </p:sp>
    </p:spTree>
    <p:extLst>
      <p:ext uri="{BB962C8B-B14F-4D97-AF65-F5344CB8AC3E}">
        <p14:creationId xmlns:p14="http://schemas.microsoft.com/office/powerpoint/2010/main" val="3066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2" name="Picture 11">
            <a:extLst>
              <a:ext uri="{FF2B5EF4-FFF2-40B4-BE49-F238E27FC236}">
                <a16:creationId xmlns:a16="http://schemas.microsoft.com/office/drawing/2014/main" id="{96FF858C-D621-4E06-B0BD-3504A86EE01C}"/>
              </a:ext>
            </a:extLst>
          </p:cNvPr>
          <p:cNvPicPr>
            <a:picLocks noChangeAspect="1"/>
          </p:cNvPicPr>
          <p:nvPr userDrawn="1"/>
        </p:nvPicPr>
        <p:blipFill>
          <a:blip r:embed="rId20">
            <a:extLst>
              <a:ext uri="{28A0092B-C50C-407E-A947-70E740481C1C}">
                <a14:useLocalDpi xmlns:a14="http://schemas.microsoft.com/office/drawing/2010/main" val="0"/>
              </a:ext>
            </a:extLst>
          </a:blip>
          <a:stretch>
            <a:fillRect/>
          </a:stretch>
        </p:blipFill>
        <p:spPr>
          <a:xfrm>
            <a:off x="0" y="1714"/>
            <a:ext cx="12191999" cy="6854571"/>
          </a:xfrm>
          <a:prstGeom prst="rect">
            <a:avLst/>
          </a:prstGeom>
        </p:spPr>
      </p:pic>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A706AEE-E4B8-4315-A38A-5DBF50C52D73}" type="datetimeFigureOut">
              <a:rPr lang="en-US" smtClean="0"/>
              <a:t>12/8/2020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FD1F73E-0BBA-472D-89D7-AA97411977D3}" type="slidenum">
              <a:rPr lang="en-US" smtClean="0"/>
              <a:t>‹#›</a:t>
            </a:fld>
            <a:endParaRPr lang="en-US"/>
          </a:p>
        </p:txBody>
      </p:sp>
      <p:sp>
        <p:nvSpPr>
          <p:cNvPr id="15" name="Title Placeholder 14">
            <a:extLst>
              <a:ext uri="{FF2B5EF4-FFF2-40B4-BE49-F238E27FC236}">
                <a16:creationId xmlns:a16="http://schemas.microsoft.com/office/drawing/2014/main" id="{C4FFDAAB-CF54-4977-9D64-1D8CF2A8B59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16" name="Text Placeholder 15">
            <a:extLst>
              <a:ext uri="{FF2B5EF4-FFF2-40B4-BE49-F238E27FC236}">
                <a16:creationId xmlns:a16="http://schemas.microsoft.com/office/drawing/2014/main" id="{33C8E99D-C13E-4496-9E45-888ED9E9E85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44806145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 id="2147483678" r:id="rId18"/>
  </p:sldLayoutIdLst>
  <p:txStyles>
    <p:titleStyle>
      <a:lvl1pPr algn="l" defTabSz="914400" rtl="0" eaLnBrk="1" latinLnBrk="0" hangingPunct="1">
        <a:lnSpc>
          <a:spcPct val="90000"/>
        </a:lnSpc>
        <a:spcBef>
          <a:spcPct val="0"/>
        </a:spcBef>
        <a:buNone/>
        <a:defRPr sz="4400" kern="1200">
          <a:solidFill>
            <a:schemeClr val="tx1"/>
          </a:solidFill>
          <a:latin typeface="Open Sans Semibold" panose="020B0706030804020204" pitchFamily="34" charset="0"/>
          <a:ea typeface="Open Sans Semibold" panose="020B0706030804020204" pitchFamily="34" charset="0"/>
          <a:cs typeface="Open Sans Semibold" panose="020B0706030804020204" pitchFamily="34" charset="0"/>
        </a:defRPr>
      </a:lvl1pPr>
    </p:titleStyle>
    <p:bodyStyle>
      <a:lvl1pPr marL="228600" indent="-228600" algn="l" defTabSz="914400" rtl="0" eaLnBrk="1" latinLnBrk="0" hangingPunct="1">
        <a:lnSpc>
          <a:spcPct val="90000"/>
        </a:lnSpc>
        <a:spcBef>
          <a:spcPts val="1000"/>
        </a:spcBef>
        <a:buClr>
          <a:schemeClr val="accent2"/>
        </a:buClr>
        <a:buFont typeface="Arial" panose="020B0604020202020204" pitchFamily="34" charset="0"/>
        <a:buChar char="•"/>
        <a:defRPr sz="2800" kern="1200">
          <a:solidFill>
            <a:schemeClr val="tx1"/>
          </a:solidFill>
          <a:latin typeface="Open Sans Light" panose="020B0306030504020204" pitchFamily="34" charset="0"/>
          <a:ea typeface="Open Sans Light" panose="020B0306030504020204" pitchFamily="34" charset="0"/>
          <a:cs typeface="Open Sans Light" panose="020B0306030504020204" pitchFamily="34" charset="0"/>
        </a:defRPr>
      </a:lvl1pPr>
      <a:lvl2pPr marL="685800" indent="-228600" algn="l" defTabSz="914400" rtl="0" eaLnBrk="1" latinLnBrk="0" hangingPunct="1">
        <a:lnSpc>
          <a:spcPct val="90000"/>
        </a:lnSpc>
        <a:spcBef>
          <a:spcPts val="500"/>
        </a:spcBef>
        <a:buClr>
          <a:schemeClr val="accent1"/>
        </a:buClr>
        <a:buFont typeface="Arial" panose="020B0604020202020204" pitchFamily="34" charset="0"/>
        <a:buChar char="•"/>
        <a:defRPr sz="2400" kern="1200">
          <a:solidFill>
            <a:schemeClr val="tx1"/>
          </a:solidFill>
          <a:latin typeface="Open Sans Light" panose="020B0306030504020204" pitchFamily="34" charset="0"/>
          <a:ea typeface="Open Sans Light" panose="020B0306030504020204" pitchFamily="34" charset="0"/>
          <a:cs typeface="Open Sans Light" panose="020B0306030504020204" pitchFamily="34" charset="0"/>
        </a:defRPr>
      </a:lvl2pPr>
      <a:lvl3pPr marL="1143000" indent="-228600" algn="l" defTabSz="914400" rtl="0" eaLnBrk="1" latinLnBrk="0" hangingPunct="1">
        <a:lnSpc>
          <a:spcPct val="90000"/>
        </a:lnSpc>
        <a:spcBef>
          <a:spcPts val="500"/>
        </a:spcBef>
        <a:buClr>
          <a:schemeClr val="tx2">
            <a:lumMod val="60000"/>
            <a:lumOff val="40000"/>
          </a:schemeClr>
        </a:buClr>
        <a:buFont typeface="Arial" panose="020B0604020202020204" pitchFamily="34" charset="0"/>
        <a:buChar char="•"/>
        <a:defRPr sz="2000" kern="1200">
          <a:solidFill>
            <a:schemeClr val="tx1"/>
          </a:solidFill>
          <a:latin typeface="Open Sans Light" panose="020B0306030504020204" pitchFamily="34" charset="0"/>
          <a:ea typeface="Open Sans Light" panose="020B0306030504020204" pitchFamily="34" charset="0"/>
          <a:cs typeface="Open Sans Light" panose="020B0306030504020204" pitchFamily="34" charset="0"/>
        </a:defRPr>
      </a:lvl3pPr>
      <a:lvl4pPr marL="1600200" indent="-228600" algn="l" defTabSz="914400" rtl="0" eaLnBrk="1" latinLnBrk="0" hangingPunct="1">
        <a:lnSpc>
          <a:spcPct val="90000"/>
        </a:lnSpc>
        <a:spcBef>
          <a:spcPts val="500"/>
        </a:spcBef>
        <a:buClr>
          <a:schemeClr val="accent2"/>
        </a:buClr>
        <a:buFont typeface="Arial" panose="020B0604020202020204" pitchFamily="34" charset="0"/>
        <a:buChar char="•"/>
        <a:defRPr sz="1800" kern="1200">
          <a:solidFill>
            <a:schemeClr val="tx1"/>
          </a:solidFill>
          <a:latin typeface="Open Sans Light" panose="020B0306030504020204" pitchFamily="34" charset="0"/>
          <a:ea typeface="Open Sans Light" panose="020B0306030504020204" pitchFamily="34" charset="0"/>
          <a:cs typeface="Open Sans Light" panose="020B0306030504020204" pitchFamily="34" charset="0"/>
        </a:defRPr>
      </a:lvl4pPr>
      <a:lvl5pPr marL="2057400" indent="-228600" algn="l" defTabSz="914400" rtl="0" eaLnBrk="1" latinLnBrk="0" hangingPunct="1">
        <a:lnSpc>
          <a:spcPct val="90000"/>
        </a:lnSpc>
        <a:spcBef>
          <a:spcPts val="500"/>
        </a:spcBef>
        <a:buClr>
          <a:schemeClr val="accent6">
            <a:lumMod val="60000"/>
            <a:lumOff val="40000"/>
          </a:schemeClr>
        </a:buClr>
        <a:buFont typeface="Arial" panose="020B0604020202020204" pitchFamily="34" charset="0"/>
        <a:buChar char="•"/>
        <a:defRPr sz="1800" kern="1200">
          <a:solidFill>
            <a:schemeClr val="tx1"/>
          </a:solidFill>
          <a:latin typeface="Open Sans Light" panose="020B0306030504020204" pitchFamily="34" charset="0"/>
          <a:ea typeface="Open Sans Light" panose="020B0306030504020204" pitchFamily="34" charset="0"/>
          <a:cs typeface="Open Sans Light" panose="020B0306030504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ksde.zoom.us/meeting/register/tJUud-Cvpz4qE9Lirv1bACN5eYlrqUqFSo1e" TargetMode="External"/><Relationship Id="rId2" Type="http://schemas.openxmlformats.org/officeDocument/2006/relationships/notesSlide" Target="../notesSlides/notesSlide6.xml"/><Relationship Id="rId1" Type="http://schemas.openxmlformats.org/officeDocument/2006/relationships/slideLayout" Target="../slideLayouts/slideLayout5.xml"/><Relationship Id="rId4" Type="http://schemas.openxmlformats.org/officeDocument/2006/relationships/comments" Target="../comments/commen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mailto:mmiller@ksde.org" TargetMode="External"/><Relationship Id="rId7" Type="http://schemas.openxmlformats.org/officeDocument/2006/relationships/hyperlink" Target="mailto:dbarnes@ksde.org" TargetMode="External"/><Relationship Id="rId2" Type="http://schemas.openxmlformats.org/officeDocument/2006/relationships/notesSlide" Target="../notesSlides/notesSlide7.xml"/><Relationship Id="rId1" Type="http://schemas.openxmlformats.org/officeDocument/2006/relationships/slideLayout" Target="../slideLayouts/slideLayout14.xml"/><Relationship Id="rId6" Type="http://schemas.openxmlformats.org/officeDocument/2006/relationships/hyperlink" Target="mailto:ekalas@ksde.org" TargetMode="External"/><Relationship Id="rId5" Type="http://schemas.openxmlformats.org/officeDocument/2006/relationships/hyperlink" Target="mailto:mmelton@ksde.org" TargetMode="External"/><Relationship Id="rId4" Type="http://schemas.openxmlformats.org/officeDocument/2006/relationships/hyperlink" Target="mailto:jnobo@ksde.org"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066782-3D96-4977-8B8C-C6CAF62862B6}"/>
              </a:ext>
            </a:extLst>
          </p:cNvPr>
          <p:cNvSpPr>
            <a:spLocks noGrp="1"/>
          </p:cNvSpPr>
          <p:nvPr>
            <p:ph type="title"/>
          </p:nvPr>
        </p:nvSpPr>
        <p:spPr/>
        <p:txBody>
          <a:bodyPr/>
          <a:lstStyle/>
          <a:p>
            <a:r>
              <a:rPr lang="en-US" dirty="0"/>
              <a:t>Kansas Education System Accreditation (KESA) Update – December 2020</a:t>
            </a:r>
            <a:br>
              <a:rPr lang="en-US" dirty="0"/>
            </a:br>
            <a:endParaRPr lang="en-US" dirty="0"/>
          </a:p>
        </p:txBody>
      </p:sp>
    </p:spTree>
    <p:extLst>
      <p:ext uri="{BB962C8B-B14F-4D97-AF65-F5344CB8AC3E}">
        <p14:creationId xmlns:p14="http://schemas.microsoft.com/office/powerpoint/2010/main" val="244790332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a:extLst>
              <a:ext uri="{FF2B5EF4-FFF2-40B4-BE49-F238E27FC236}">
                <a16:creationId xmlns:a16="http://schemas.microsoft.com/office/drawing/2014/main" id="{B0B78F10-99A0-4D96-96F9-33DFF4C26925}"/>
              </a:ext>
            </a:extLst>
          </p:cNvPr>
          <p:cNvSpPr>
            <a:spLocks noGrp="1"/>
          </p:cNvSpPr>
          <p:nvPr>
            <p:ph sz="half" idx="1"/>
          </p:nvPr>
        </p:nvSpPr>
        <p:spPr>
          <a:xfrm>
            <a:off x="838200" y="1825625"/>
            <a:ext cx="5181600" cy="1753916"/>
          </a:xfrm>
        </p:spPr>
        <p:txBody>
          <a:bodyPr/>
          <a:lstStyle/>
          <a:p>
            <a:r>
              <a:rPr lang="en-US" strike="sngStrike" dirty="0"/>
              <a:t>Tuesday, October 13, 2020</a:t>
            </a:r>
          </a:p>
          <a:p>
            <a:r>
              <a:rPr lang="en-US" strike="sngStrike" dirty="0"/>
              <a:t>Tuesday, November 10, 2020</a:t>
            </a:r>
          </a:p>
          <a:p>
            <a:r>
              <a:rPr lang="en-US" dirty="0"/>
              <a:t>Tuesday, December 8, 2020</a:t>
            </a:r>
          </a:p>
        </p:txBody>
      </p:sp>
      <p:sp>
        <p:nvSpPr>
          <p:cNvPr id="8" name="Content Placeholder 7">
            <a:extLst>
              <a:ext uri="{FF2B5EF4-FFF2-40B4-BE49-F238E27FC236}">
                <a16:creationId xmlns:a16="http://schemas.microsoft.com/office/drawing/2014/main" id="{DE7DFEB8-65D8-40A1-989C-4AC00B459B33}"/>
              </a:ext>
            </a:extLst>
          </p:cNvPr>
          <p:cNvSpPr>
            <a:spLocks noGrp="1"/>
          </p:cNvSpPr>
          <p:nvPr>
            <p:ph sz="half" idx="2"/>
          </p:nvPr>
        </p:nvSpPr>
        <p:spPr>
          <a:xfrm>
            <a:off x="6172200" y="1825625"/>
            <a:ext cx="5181600" cy="1753916"/>
          </a:xfrm>
        </p:spPr>
        <p:txBody>
          <a:bodyPr/>
          <a:lstStyle/>
          <a:p>
            <a:r>
              <a:rPr lang="en-US" dirty="0"/>
              <a:t>Tuesday, January 12, 2021</a:t>
            </a:r>
          </a:p>
          <a:p>
            <a:r>
              <a:rPr lang="en-US" dirty="0"/>
              <a:t>Tuesday, February 9, 2021</a:t>
            </a:r>
          </a:p>
          <a:p>
            <a:r>
              <a:rPr lang="en-US" dirty="0"/>
              <a:t>Tuesday, March 9, 2021</a:t>
            </a:r>
          </a:p>
        </p:txBody>
      </p:sp>
      <p:sp>
        <p:nvSpPr>
          <p:cNvPr id="2" name="Title 1">
            <a:extLst>
              <a:ext uri="{FF2B5EF4-FFF2-40B4-BE49-F238E27FC236}">
                <a16:creationId xmlns:a16="http://schemas.microsoft.com/office/drawing/2014/main" id="{E3FC95AA-B14C-4541-9319-0AE67A9B3A01}"/>
              </a:ext>
            </a:extLst>
          </p:cNvPr>
          <p:cNvSpPr>
            <a:spLocks noGrp="1"/>
          </p:cNvSpPr>
          <p:nvPr>
            <p:ph type="title"/>
          </p:nvPr>
        </p:nvSpPr>
        <p:spPr/>
        <p:txBody>
          <a:bodyPr>
            <a:normAutofit/>
          </a:bodyPr>
          <a:lstStyle/>
          <a:p>
            <a:r>
              <a:rPr lang="en-US" dirty="0"/>
              <a:t>Mark your calendars for Monthly KESA Updates and Supports </a:t>
            </a:r>
          </a:p>
        </p:txBody>
      </p:sp>
      <p:sp>
        <p:nvSpPr>
          <p:cNvPr id="9" name="TextBox 8">
            <a:extLst>
              <a:ext uri="{FF2B5EF4-FFF2-40B4-BE49-F238E27FC236}">
                <a16:creationId xmlns:a16="http://schemas.microsoft.com/office/drawing/2014/main" id="{C8309E17-ABC2-46AD-9D15-23F9CA72A499}"/>
              </a:ext>
            </a:extLst>
          </p:cNvPr>
          <p:cNvSpPr txBox="1"/>
          <p:nvPr/>
        </p:nvSpPr>
        <p:spPr>
          <a:xfrm>
            <a:off x="874441" y="3914078"/>
            <a:ext cx="10290717" cy="2031325"/>
          </a:xfrm>
          <a:prstGeom prst="rect">
            <a:avLst/>
          </a:prstGeom>
          <a:noFill/>
        </p:spPr>
        <p:txBody>
          <a:bodyPr wrap="square" rtlCol="0">
            <a:spAutoFit/>
          </a:bodyPr>
          <a:lstStyle/>
          <a:p>
            <a:r>
              <a:rPr lang="en-US" b="1" dirty="0">
                <a:solidFill>
                  <a:srgbClr val="FF0000"/>
                </a:solidFill>
              </a:rPr>
              <a:t>All KESA Support Zooms are scheduled from 9:00 a.m. – 10:00 a.m.</a:t>
            </a:r>
          </a:p>
          <a:p>
            <a:endParaRPr lang="en-US" b="1" dirty="0">
              <a:solidFill>
                <a:schemeClr val="bg2">
                  <a:lumMod val="10000"/>
                </a:schemeClr>
              </a:solidFill>
            </a:endParaRPr>
          </a:p>
          <a:p>
            <a:r>
              <a:rPr lang="en-US" dirty="0"/>
              <a:t>Register in advance for this meeting:</a:t>
            </a:r>
          </a:p>
          <a:p>
            <a:r>
              <a:rPr lang="en-US" b="1" u="sng" dirty="0">
                <a:solidFill>
                  <a:schemeClr val="tx1">
                    <a:lumMod val="50000"/>
                    <a:lumOff val="50000"/>
                  </a:schemeClr>
                </a:solidFill>
                <a:hlinkClick r:id="rId3">
                  <a:extLst>
                    <a:ext uri="{A12FA001-AC4F-418D-AE19-62706E023703}">
                      <ahyp:hlinkClr xmlns:ahyp="http://schemas.microsoft.com/office/drawing/2018/hyperlinkcolor" val="tx"/>
                    </a:ext>
                  </a:extLst>
                </a:hlinkClick>
              </a:rPr>
              <a:t>https://ksde.zoom.us/meeting/register/tJUud-Cvpz4qE9Lirv1bACN5eYlrqUqFSo1e</a:t>
            </a:r>
            <a:endParaRPr lang="en-US" b="1" u="sng" dirty="0">
              <a:solidFill>
                <a:schemeClr val="tx1">
                  <a:lumMod val="50000"/>
                  <a:lumOff val="50000"/>
                </a:schemeClr>
              </a:solidFill>
            </a:endParaRPr>
          </a:p>
          <a:p>
            <a:endParaRPr lang="en-US" dirty="0"/>
          </a:p>
          <a:p>
            <a:r>
              <a:rPr lang="en-US" dirty="0"/>
              <a:t>After registering, you will receive a confirmation email containing information about joining the meeting.</a:t>
            </a:r>
          </a:p>
        </p:txBody>
      </p:sp>
    </p:spTree>
    <p:extLst>
      <p:ext uri="{BB962C8B-B14F-4D97-AF65-F5344CB8AC3E}">
        <p14:creationId xmlns:p14="http://schemas.microsoft.com/office/powerpoint/2010/main" val="137978297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AAFF1958-E713-4BEE-B28B-E3C2D4134A9C}"/>
              </a:ext>
            </a:extLst>
          </p:cNvPr>
          <p:cNvSpPr>
            <a:spLocks noGrp="1"/>
          </p:cNvSpPr>
          <p:nvPr>
            <p:ph idx="1"/>
          </p:nvPr>
        </p:nvSpPr>
        <p:spPr/>
        <p:txBody>
          <a:bodyPr>
            <a:normAutofit/>
          </a:bodyPr>
          <a:lstStyle/>
          <a:p>
            <a:pPr marL="0" indent="0">
              <a:buNone/>
            </a:pPr>
            <a:endParaRPr lang="en-US" sz="4400" b="1" dirty="0">
              <a:latin typeface="Open Sans Extrabold" panose="020B0906030804020204" pitchFamily="34" charset="0"/>
              <a:ea typeface="Open Sans Extrabold" panose="020B0906030804020204" pitchFamily="34" charset="0"/>
              <a:cs typeface="Open Sans Extrabold" panose="020B0906030804020204" pitchFamily="34" charset="0"/>
            </a:endParaRPr>
          </a:p>
          <a:p>
            <a:pPr marL="0" indent="0">
              <a:buNone/>
            </a:pPr>
            <a:endParaRPr lang="en-US" sz="4400" b="1" dirty="0">
              <a:latin typeface="Open Sans Extrabold" panose="020B0906030804020204" pitchFamily="34" charset="0"/>
              <a:ea typeface="Open Sans Extrabold" panose="020B0906030804020204" pitchFamily="34" charset="0"/>
              <a:cs typeface="Open Sans Extrabold" panose="020B0906030804020204" pitchFamily="34" charset="0"/>
            </a:endParaRPr>
          </a:p>
          <a:p>
            <a:pPr marL="0" indent="0">
              <a:buNone/>
            </a:pPr>
            <a:r>
              <a:rPr lang="en-US" sz="4400" b="1" dirty="0">
                <a:latin typeface="Open Sans Extrabold" panose="020B0906030804020204" pitchFamily="34" charset="0"/>
                <a:ea typeface="Open Sans Extrabold" panose="020B0906030804020204" pitchFamily="34" charset="0"/>
                <a:cs typeface="Open Sans Extrabold" panose="020B0906030804020204" pitchFamily="34" charset="0"/>
              </a:rPr>
              <a:t>Questions?</a:t>
            </a:r>
          </a:p>
        </p:txBody>
      </p:sp>
      <p:sp>
        <p:nvSpPr>
          <p:cNvPr id="4" name="Title 3">
            <a:extLst>
              <a:ext uri="{FF2B5EF4-FFF2-40B4-BE49-F238E27FC236}">
                <a16:creationId xmlns:a16="http://schemas.microsoft.com/office/drawing/2014/main" id="{67AF99DB-9BCF-4BA3-8572-3287FC2AD12D}"/>
              </a:ext>
            </a:extLst>
          </p:cNvPr>
          <p:cNvSpPr>
            <a:spLocks noGrp="1"/>
          </p:cNvSpPr>
          <p:nvPr>
            <p:ph type="title"/>
          </p:nvPr>
        </p:nvSpPr>
        <p:spPr/>
        <p:txBody>
          <a:bodyPr/>
          <a:lstStyle/>
          <a:p>
            <a:r>
              <a:rPr lang="en-US" dirty="0"/>
              <a:t>Thank you!</a:t>
            </a:r>
          </a:p>
        </p:txBody>
      </p:sp>
    </p:spTree>
    <p:extLst>
      <p:ext uri="{BB962C8B-B14F-4D97-AF65-F5344CB8AC3E}">
        <p14:creationId xmlns:p14="http://schemas.microsoft.com/office/powerpoint/2010/main" val="111382272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584FAAC-1903-48D0-9DE6-1205949587AB}"/>
              </a:ext>
            </a:extLst>
          </p:cNvPr>
          <p:cNvSpPr>
            <a:spLocks noGrp="1"/>
          </p:cNvSpPr>
          <p:nvPr>
            <p:ph sz="quarter" idx="13"/>
          </p:nvPr>
        </p:nvSpPr>
        <p:spPr>
          <a:xfrm>
            <a:off x="352260" y="2296886"/>
            <a:ext cx="4592495" cy="1754326"/>
          </a:xfrm>
        </p:spPr>
        <p:txBody>
          <a:bodyPr>
            <a:normAutofit/>
          </a:bodyPr>
          <a:lstStyle/>
          <a:p>
            <a:pPr lvl="1"/>
            <a:r>
              <a:rPr lang="en-US" sz="1600" b="1" dirty="0"/>
              <a:t>Mischel D. Miller, </a:t>
            </a:r>
            <a:r>
              <a:rPr lang="en-US" sz="1600" b="1" dirty="0" err="1"/>
              <a:t>Ed.S</a:t>
            </a:r>
            <a:br>
              <a:rPr lang="en-US" sz="1600" dirty="0"/>
            </a:br>
            <a:r>
              <a:rPr lang="en-US" sz="1600" dirty="0"/>
              <a:t>Director</a:t>
            </a:r>
            <a:br>
              <a:rPr lang="en-US" sz="1600" dirty="0"/>
            </a:br>
            <a:r>
              <a:rPr lang="en-US" sz="1600" dirty="0"/>
              <a:t>Teacher Licensure and Accreditation</a:t>
            </a:r>
            <a:br>
              <a:rPr lang="en-US" sz="1600" dirty="0"/>
            </a:br>
            <a:r>
              <a:rPr lang="en-US" sz="1600" dirty="0"/>
              <a:t>(785) 296-8010</a:t>
            </a:r>
            <a:br>
              <a:rPr lang="en-US" sz="1600" dirty="0"/>
            </a:br>
            <a:r>
              <a:rPr lang="en-US" sz="1600" dirty="0">
                <a:hlinkClick r:id="rId3"/>
              </a:rPr>
              <a:t>mmiller@ksde.org</a:t>
            </a:r>
            <a:endParaRPr lang="en-US" sz="1600" dirty="0"/>
          </a:p>
        </p:txBody>
      </p:sp>
      <p:sp>
        <p:nvSpPr>
          <p:cNvPr id="4" name="Content Placeholder 3">
            <a:extLst>
              <a:ext uri="{FF2B5EF4-FFF2-40B4-BE49-F238E27FC236}">
                <a16:creationId xmlns:a16="http://schemas.microsoft.com/office/drawing/2014/main" id="{CA18BD7E-20A3-4353-8DDD-00177AB79E21}"/>
              </a:ext>
            </a:extLst>
          </p:cNvPr>
          <p:cNvSpPr>
            <a:spLocks noGrp="1"/>
          </p:cNvSpPr>
          <p:nvPr>
            <p:ph sz="quarter" idx="14"/>
          </p:nvPr>
        </p:nvSpPr>
        <p:spPr>
          <a:xfrm>
            <a:off x="7247247" y="2398349"/>
            <a:ext cx="4608368" cy="1754326"/>
          </a:xfrm>
        </p:spPr>
        <p:txBody>
          <a:bodyPr/>
          <a:lstStyle/>
          <a:p>
            <a:pPr lvl="1">
              <a:lnSpc>
                <a:spcPct val="100000"/>
              </a:lnSpc>
              <a:spcBef>
                <a:spcPts val="0"/>
              </a:spcBef>
            </a:pPr>
            <a:r>
              <a:rPr lang="en-US" sz="1600" b="1" dirty="0"/>
              <a:t>Jeannette Nobo</a:t>
            </a:r>
          </a:p>
          <a:p>
            <a:pPr lvl="1">
              <a:lnSpc>
                <a:spcPct val="100000"/>
              </a:lnSpc>
              <a:spcBef>
                <a:spcPts val="0"/>
              </a:spcBef>
            </a:pPr>
            <a:r>
              <a:rPr lang="en-US" sz="1600" dirty="0"/>
              <a:t>Assistant Director-  KESA</a:t>
            </a:r>
            <a:br>
              <a:rPr lang="en-US" sz="1600" dirty="0"/>
            </a:br>
            <a:r>
              <a:rPr lang="en-US" sz="1600" dirty="0"/>
              <a:t>Teacher Licensure and Accreditation</a:t>
            </a:r>
            <a:br>
              <a:rPr lang="en-US" sz="1600" dirty="0"/>
            </a:br>
            <a:r>
              <a:rPr lang="en-US" sz="1600" dirty="0"/>
              <a:t>(785) 296-4948</a:t>
            </a:r>
            <a:br>
              <a:rPr lang="en-US" sz="1600" dirty="0"/>
            </a:br>
            <a:r>
              <a:rPr lang="en-US" sz="1600" dirty="0">
                <a:hlinkClick r:id="rId4"/>
              </a:rPr>
              <a:t>jnobo@ksde.org</a:t>
            </a:r>
            <a:endParaRPr lang="en-US" sz="1600" dirty="0"/>
          </a:p>
          <a:p>
            <a:endParaRPr lang="en-US" dirty="0"/>
          </a:p>
        </p:txBody>
      </p:sp>
      <p:sp>
        <p:nvSpPr>
          <p:cNvPr id="2" name="TextBox 1">
            <a:extLst>
              <a:ext uri="{FF2B5EF4-FFF2-40B4-BE49-F238E27FC236}">
                <a16:creationId xmlns:a16="http://schemas.microsoft.com/office/drawing/2014/main" id="{D75CF93F-129E-4EE9-9268-DE15001CD68B}"/>
              </a:ext>
            </a:extLst>
          </p:cNvPr>
          <p:cNvSpPr txBox="1"/>
          <p:nvPr/>
        </p:nvSpPr>
        <p:spPr>
          <a:xfrm flipH="1">
            <a:off x="721651" y="3850555"/>
            <a:ext cx="3951517" cy="1877437"/>
          </a:xfrm>
          <a:prstGeom prst="rect">
            <a:avLst/>
          </a:prstGeom>
          <a:noFill/>
        </p:spPr>
        <p:txBody>
          <a:bodyPr wrap="square" rtlCol="0">
            <a:spAutoFit/>
          </a:bodyPr>
          <a:lstStyle/>
          <a:p>
            <a:r>
              <a:rPr lang="en-US" sz="1600" dirty="0">
                <a:latin typeface="+mj-lt"/>
              </a:rPr>
              <a:t>Myron Melton</a:t>
            </a:r>
          </a:p>
          <a:p>
            <a:r>
              <a:rPr lang="en-US" sz="1600" dirty="0"/>
              <a:t>KESA Coordinator</a:t>
            </a:r>
          </a:p>
          <a:p>
            <a:r>
              <a:rPr lang="en-US" sz="1600" dirty="0"/>
              <a:t>Teacher Licensure and Accreditation</a:t>
            </a:r>
          </a:p>
          <a:p>
            <a:r>
              <a:rPr lang="en-US" sz="1600" dirty="0"/>
              <a:t>(785) 296-8110</a:t>
            </a:r>
          </a:p>
          <a:p>
            <a:r>
              <a:rPr lang="en-US" sz="1600" dirty="0">
                <a:hlinkClick r:id="rId5"/>
              </a:rPr>
              <a:t>mmelton@ksde.org</a:t>
            </a:r>
            <a:endParaRPr lang="en-US" sz="1600" dirty="0"/>
          </a:p>
          <a:p>
            <a:endParaRPr lang="en-US" dirty="0"/>
          </a:p>
          <a:p>
            <a:endParaRPr lang="en-US" dirty="0"/>
          </a:p>
        </p:txBody>
      </p:sp>
      <p:sp>
        <p:nvSpPr>
          <p:cNvPr id="5" name="TextBox 4">
            <a:extLst>
              <a:ext uri="{FF2B5EF4-FFF2-40B4-BE49-F238E27FC236}">
                <a16:creationId xmlns:a16="http://schemas.microsoft.com/office/drawing/2014/main" id="{3FEC3C4C-F203-4A23-97EC-3F822FD813BC}"/>
              </a:ext>
            </a:extLst>
          </p:cNvPr>
          <p:cNvSpPr txBox="1"/>
          <p:nvPr/>
        </p:nvSpPr>
        <p:spPr>
          <a:xfrm>
            <a:off x="4250904" y="3937661"/>
            <a:ext cx="4310743" cy="1600438"/>
          </a:xfrm>
          <a:prstGeom prst="rect">
            <a:avLst/>
          </a:prstGeom>
          <a:noFill/>
        </p:spPr>
        <p:txBody>
          <a:bodyPr wrap="square" rtlCol="0">
            <a:spAutoFit/>
          </a:bodyPr>
          <a:lstStyle/>
          <a:p>
            <a:r>
              <a:rPr lang="en-US" sz="1600" dirty="0">
                <a:latin typeface="+mj-lt"/>
              </a:rPr>
              <a:t>Ed </a:t>
            </a:r>
            <a:r>
              <a:rPr lang="en-US" sz="1600" dirty="0" err="1">
                <a:latin typeface="+mj-lt"/>
              </a:rPr>
              <a:t>Kalas</a:t>
            </a:r>
            <a:r>
              <a:rPr lang="en-US" sz="1600" dirty="0"/>
              <a:t>,</a:t>
            </a:r>
            <a:r>
              <a:rPr lang="en-US" sz="1600" dirty="0">
                <a:latin typeface="+mj-lt"/>
              </a:rPr>
              <a:t> </a:t>
            </a:r>
            <a:r>
              <a:rPr lang="en-US" sz="1600" dirty="0"/>
              <a:t>Education Program consultant</a:t>
            </a:r>
          </a:p>
          <a:p>
            <a:r>
              <a:rPr lang="en-US" sz="1600" dirty="0"/>
              <a:t>Professional Learning and Mentoring</a:t>
            </a:r>
          </a:p>
          <a:p>
            <a:r>
              <a:rPr lang="en-US" sz="1600" dirty="0"/>
              <a:t>Teacher Licensure and Accreditation</a:t>
            </a:r>
          </a:p>
          <a:p>
            <a:r>
              <a:rPr lang="en-US" sz="1600" dirty="0"/>
              <a:t>(785) 296-2198</a:t>
            </a:r>
          </a:p>
          <a:p>
            <a:r>
              <a:rPr lang="en-US" sz="1600" dirty="0">
                <a:hlinkClick r:id="rId6"/>
              </a:rPr>
              <a:t>ekalas@ksde.org</a:t>
            </a:r>
            <a:endParaRPr lang="en-US" sz="1600" dirty="0"/>
          </a:p>
          <a:p>
            <a:endParaRPr lang="en-US" dirty="0"/>
          </a:p>
        </p:txBody>
      </p:sp>
      <p:sp>
        <p:nvSpPr>
          <p:cNvPr id="6" name="TextBox 5">
            <a:extLst>
              <a:ext uri="{FF2B5EF4-FFF2-40B4-BE49-F238E27FC236}">
                <a16:creationId xmlns:a16="http://schemas.microsoft.com/office/drawing/2014/main" id="{B2BAD7CF-3FED-4421-8BBC-2B38F4F3BFEC}"/>
              </a:ext>
            </a:extLst>
          </p:cNvPr>
          <p:cNvSpPr txBox="1"/>
          <p:nvPr/>
        </p:nvSpPr>
        <p:spPr>
          <a:xfrm>
            <a:off x="8153074" y="3923445"/>
            <a:ext cx="3951516" cy="1323439"/>
          </a:xfrm>
          <a:prstGeom prst="rect">
            <a:avLst/>
          </a:prstGeom>
          <a:noFill/>
        </p:spPr>
        <p:txBody>
          <a:bodyPr wrap="square" rtlCol="0">
            <a:spAutoFit/>
          </a:bodyPr>
          <a:lstStyle/>
          <a:p>
            <a:r>
              <a:rPr lang="en-US" sz="1600" b="1" dirty="0"/>
              <a:t>David Barnes, </a:t>
            </a:r>
            <a:r>
              <a:rPr lang="en-US" sz="1600" dirty="0"/>
              <a:t>Standards Coordinator, Math Consultant and KESA Liaison</a:t>
            </a:r>
          </a:p>
          <a:p>
            <a:r>
              <a:rPr lang="en-US" sz="1600" dirty="0"/>
              <a:t>Career Standards and Assessment Team</a:t>
            </a:r>
          </a:p>
          <a:p>
            <a:r>
              <a:rPr lang="en-US" sz="1600" dirty="0"/>
              <a:t>(785) 298-7356</a:t>
            </a:r>
          </a:p>
          <a:p>
            <a:r>
              <a:rPr lang="en-US" sz="1600" dirty="0">
                <a:hlinkClick r:id="rId7"/>
              </a:rPr>
              <a:t>dbarnes@ksde.org</a:t>
            </a:r>
            <a:r>
              <a:rPr lang="en-US" sz="1600" dirty="0"/>
              <a:t> </a:t>
            </a:r>
          </a:p>
        </p:txBody>
      </p:sp>
    </p:spTree>
    <p:extLst>
      <p:ext uri="{BB962C8B-B14F-4D97-AF65-F5344CB8AC3E}">
        <p14:creationId xmlns:p14="http://schemas.microsoft.com/office/powerpoint/2010/main" val="20303640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BE2BE049-7435-441A-AD20-16C48FACA7E4}"/>
              </a:ext>
            </a:extLst>
          </p:cNvPr>
          <p:cNvSpPr>
            <a:spLocks noGrp="1"/>
          </p:cNvSpPr>
          <p:nvPr>
            <p:ph idx="1"/>
          </p:nvPr>
        </p:nvSpPr>
        <p:spPr/>
        <p:txBody>
          <a:bodyPr>
            <a:normAutofit/>
          </a:bodyPr>
          <a:lstStyle/>
          <a:p>
            <a:pPr lvl="2"/>
            <a:endParaRPr lang="en-US" dirty="0"/>
          </a:p>
          <a:p>
            <a:r>
              <a:rPr lang="en-US" dirty="0"/>
              <a:t>October State Board Meeting – KESA team requested that the September Board Action in September be extended through June 30, 2021  </a:t>
            </a:r>
          </a:p>
          <a:p>
            <a:r>
              <a:rPr lang="en-US" dirty="0"/>
              <a:t>Board Action was approved</a:t>
            </a:r>
          </a:p>
          <a:p>
            <a:pPr lvl="1"/>
            <a:r>
              <a:rPr lang="en-US" dirty="0"/>
              <a:t>KESA Staff to report to State Board on Social Emotional and Academic Progress of systems</a:t>
            </a:r>
          </a:p>
        </p:txBody>
      </p:sp>
      <p:sp>
        <p:nvSpPr>
          <p:cNvPr id="3" name="Title 2">
            <a:extLst>
              <a:ext uri="{FF2B5EF4-FFF2-40B4-BE49-F238E27FC236}">
                <a16:creationId xmlns:a16="http://schemas.microsoft.com/office/drawing/2014/main" id="{6069B9F0-232B-4E35-9947-B28B6C796A5E}"/>
              </a:ext>
            </a:extLst>
          </p:cNvPr>
          <p:cNvSpPr>
            <a:spLocks noGrp="1"/>
          </p:cNvSpPr>
          <p:nvPr>
            <p:ph type="title"/>
          </p:nvPr>
        </p:nvSpPr>
        <p:spPr/>
        <p:txBody>
          <a:bodyPr/>
          <a:lstStyle/>
          <a:p>
            <a:pPr algn="ctr"/>
            <a:r>
              <a:rPr lang="en-US" dirty="0"/>
              <a:t>KESA Pause</a:t>
            </a:r>
          </a:p>
        </p:txBody>
      </p:sp>
    </p:spTree>
    <p:extLst>
      <p:ext uri="{BB962C8B-B14F-4D97-AF65-F5344CB8AC3E}">
        <p14:creationId xmlns:p14="http://schemas.microsoft.com/office/powerpoint/2010/main" val="36468321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F3D35731-1F1B-4FFF-9509-52883D7D51DD}"/>
              </a:ext>
            </a:extLst>
          </p:cNvPr>
          <p:cNvSpPr>
            <a:spLocks noGrp="1"/>
          </p:cNvSpPr>
          <p:nvPr>
            <p:ph idx="1"/>
          </p:nvPr>
        </p:nvSpPr>
        <p:spPr>
          <a:xfrm>
            <a:off x="838200" y="1934873"/>
            <a:ext cx="10515600" cy="3232727"/>
          </a:xfrm>
        </p:spPr>
        <p:txBody>
          <a:bodyPr/>
          <a:lstStyle/>
          <a:p>
            <a:r>
              <a:rPr lang="en-US" dirty="0"/>
              <a:t>All System who paused, will report on social emotional and Academics</a:t>
            </a:r>
          </a:p>
          <a:p>
            <a:r>
              <a:rPr lang="en-US" dirty="0"/>
              <a:t>Reporting will begin in April 1, 2021</a:t>
            </a:r>
          </a:p>
          <a:p>
            <a:r>
              <a:rPr lang="en-US" dirty="0"/>
              <a:t>Deadline for report – April 23, 2021</a:t>
            </a:r>
          </a:p>
          <a:p>
            <a:r>
              <a:rPr lang="en-US" dirty="0"/>
              <a:t>Collected through a survey</a:t>
            </a:r>
          </a:p>
          <a:p>
            <a:r>
              <a:rPr lang="en-US" dirty="0"/>
              <a:t>Questions posted on Accreditation Website</a:t>
            </a:r>
          </a:p>
        </p:txBody>
      </p:sp>
      <p:sp>
        <p:nvSpPr>
          <p:cNvPr id="3" name="Title 2">
            <a:extLst>
              <a:ext uri="{FF2B5EF4-FFF2-40B4-BE49-F238E27FC236}">
                <a16:creationId xmlns:a16="http://schemas.microsoft.com/office/drawing/2014/main" id="{33BF6BB1-9135-4FFA-BF28-9A0B300845AD}"/>
              </a:ext>
            </a:extLst>
          </p:cNvPr>
          <p:cNvSpPr>
            <a:spLocks noGrp="1"/>
          </p:cNvSpPr>
          <p:nvPr>
            <p:ph type="title"/>
          </p:nvPr>
        </p:nvSpPr>
        <p:spPr/>
        <p:txBody>
          <a:bodyPr/>
          <a:lstStyle/>
          <a:p>
            <a:r>
              <a:rPr lang="en-US" dirty="0"/>
              <a:t>Social Emotional and Academics	</a:t>
            </a:r>
          </a:p>
        </p:txBody>
      </p:sp>
    </p:spTree>
    <p:extLst>
      <p:ext uri="{BB962C8B-B14F-4D97-AF65-F5344CB8AC3E}">
        <p14:creationId xmlns:p14="http://schemas.microsoft.com/office/powerpoint/2010/main" val="1919909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CF068CE9-00E5-4982-BFDE-F648E09C0846}"/>
              </a:ext>
            </a:extLst>
          </p:cNvPr>
          <p:cNvSpPr>
            <a:spLocks noGrp="1"/>
          </p:cNvSpPr>
          <p:nvPr>
            <p:ph idx="1"/>
          </p:nvPr>
        </p:nvSpPr>
        <p:spPr/>
        <p:txBody>
          <a:bodyPr>
            <a:normAutofit/>
          </a:bodyPr>
          <a:lstStyle/>
          <a:p>
            <a:r>
              <a:rPr lang="en-US" dirty="0"/>
              <a:t>How have you addressed the social-emotional needs of staff and students?</a:t>
            </a:r>
          </a:p>
          <a:p>
            <a:r>
              <a:rPr lang="en-US" dirty="0"/>
              <a:t>What data are you collecting to verify that you have effective interventions and supports?</a:t>
            </a:r>
          </a:p>
          <a:p>
            <a:r>
              <a:rPr lang="en-US" dirty="0"/>
              <a:t>What does the analysis of your data tell you?</a:t>
            </a:r>
          </a:p>
          <a:p>
            <a:r>
              <a:rPr lang="en-US" dirty="0"/>
              <a:t>What is your plan now to mitigate any social-emotional loss and what is your plan once the pandemic has ended to correct any areas of need?</a:t>
            </a:r>
            <a:endParaRPr lang="en-US" sz="4000" dirty="0"/>
          </a:p>
          <a:p>
            <a:pPr marL="457200" lvl="1" indent="0">
              <a:buNone/>
            </a:pPr>
            <a:endParaRPr lang="en-US" dirty="0"/>
          </a:p>
        </p:txBody>
      </p:sp>
      <p:sp>
        <p:nvSpPr>
          <p:cNvPr id="3" name="Title 2">
            <a:extLst>
              <a:ext uri="{FF2B5EF4-FFF2-40B4-BE49-F238E27FC236}">
                <a16:creationId xmlns:a16="http://schemas.microsoft.com/office/drawing/2014/main" id="{CD8282F8-9C2D-4F13-9C90-CEC979694A61}"/>
              </a:ext>
            </a:extLst>
          </p:cNvPr>
          <p:cNvSpPr>
            <a:spLocks noGrp="1"/>
          </p:cNvSpPr>
          <p:nvPr>
            <p:ph type="title"/>
          </p:nvPr>
        </p:nvSpPr>
        <p:spPr/>
        <p:txBody>
          <a:bodyPr/>
          <a:lstStyle/>
          <a:p>
            <a:r>
              <a:rPr lang="en-US" b="1" dirty="0"/>
              <a:t>Social-Emotional Progress</a:t>
            </a:r>
            <a:endParaRPr lang="en-US" dirty="0"/>
          </a:p>
        </p:txBody>
      </p:sp>
    </p:spTree>
    <p:extLst>
      <p:ext uri="{BB962C8B-B14F-4D97-AF65-F5344CB8AC3E}">
        <p14:creationId xmlns:p14="http://schemas.microsoft.com/office/powerpoint/2010/main" val="8076062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1DA05330-8EE4-4B7B-ADC5-E138848EB28E}"/>
              </a:ext>
            </a:extLst>
          </p:cNvPr>
          <p:cNvSpPr>
            <a:spLocks noGrp="1"/>
          </p:cNvSpPr>
          <p:nvPr>
            <p:ph idx="1"/>
          </p:nvPr>
        </p:nvSpPr>
        <p:spPr>
          <a:xfrm>
            <a:off x="838200" y="1748519"/>
            <a:ext cx="10515600" cy="3352470"/>
          </a:xfrm>
        </p:spPr>
        <p:txBody>
          <a:bodyPr>
            <a:normAutofit/>
          </a:bodyPr>
          <a:lstStyle/>
          <a:p>
            <a:r>
              <a:rPr lang="en-US" dirty="0"/>
              <a:t>What local assessments and measures are you using to gauge your student growth?</a:t>
            </a:r>
          </a:p>
          <a:p>
            <a:r>
              <a:rPr lang="en-US" dirty="0"/>
              <a:t>What does the evidence from those assessments and measures tell you about student progress?</a:t>
            </a:r>
          </a:p>
          <a:p>
            <a:r>
              <a:rPr lang="en-US" dirty="0"/>
              <a:t>What is your plan now to mitigate any academic loss and what is your plan once the pandemic has ended to correct any areas of need?</a:t>
            </a:r>
          </a:p>
        </p:txBody>
      </p:sp>
      <p:sp>
        <p:nvSpPr>
          <p:cNvPr id="3" name="Title 2">
            <a:extLst>
              <a:ext uri="{FF2B5EF4-FFF2-40B4-BE49-F238E27FC236}">
                <a16:creationId xmlns:a16="http://schemas.microsoft.com/office/drawing/2014/main" id="{7DAC69FB-F45D-4FC6-BD1C-3C8BE2020E3C}"/>
              </a:ext>
            </a:extLst>
          </p:cNvPr>
          <p:cNvSpPr>
            <a:spLocks noGrp="1"/>
          </p:cNvSpPr>
          <p:nvPr>
            <p:ph type="title"/>
          </p:nvPr>
        </p:nvSpPr>
        <p:spPr/>
        <p:txBody>
          <a:bodyPr/>
          <a:lstStyle/>
          <a:p>
            <a:r>
              <a:rPr lang="en-US" dirty="0"/>
              <a:t>Academic Progress</a:t>
            </a:r>
          </a:p>
        </p:txBody>
      </p:sp>
    </p:spTree>
    <p:extLst>
      <p:ext uri="{BB962C8B-B14F-4D97-AF65-F5344CB8AC3E}">
        <p14:creationId xmlns:p14="http://schemas.microsoft.com/office/powerpoint/2010/main" val="424033839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BE2BE049-7435-441A-AD20-16C48FACA7E4}"/>
              </a:ext>
            </a:extLst>
          </p:cNvPr>
          <p:cNvSpPr>
            <a:spLocks noGrp="1"/>
          </p:cNvSpPr>
          <p:nvPr>
            <p:ph idx="1"/>
          </p:nvPr>
        </p:nvSpPr>
        <p:spPr>
          <a:xfrm>
            <a:off x="838200" y="1644073"/>
            <a:ext cx="10515600" cy="4848802"/>
          </a:xfrm>
        </p:spPr>
        <p:txBody>
          <a:bodyPr>
            <a:normAutofit lnSpcReduction="10000"/>
          </a:bodyPr>
          <a:lstStyle/>
          <a:p>
            <a:r>
              <a:rPr lang="en-US" dirty="0"/>
              <a:t>All Systems wishing to pause their KESA activities, for one year, will be able to put a halt to:</a:t>
            </a:r>
          </a:p>
          <a:p>
            <a:pPr lvl="1"/>
            <a:r>
              <a:rPr lang="en-US" dirty="0"/>
              <a:t>OVT Visits</a:t>
            </a:r>
          </a:p>
          <a:p>
            <a:pPr lvl="1"/>
            <a:r>
              <a:rPr lang="en-US" dirty="0"/>
              <a:t>Completion of System Yearly Updates - 2020-2021 School Year</a:t>
            </a:r>
          </a:p>
          <a:p>
            <a:pPr lvl="1"/>
            <a:endParaRPr lang="en-US" dirty="0"/>
          </a:p>
          <a:p>
            <a:r>
              <a:rPr lang="en-US" dirty="0"/>
              <a:t>All paused systems will complete questions pertaining to social-emotional progress and academic progress </a:t>
            </a:r>
          </a:p>
          <a:p>
            <a:pPr lvl="1"/>
            <a:r>
              <a:rPr lang="en-US" dirty="0"/>
              <a:t>Completed via survey to be sent our by April 1, 2021</a:t>
            </a:r>
          </a:p>
          <a:p>
            <a:pPr marL="0" indent="0">
              <a:buNone/>
            </a:pPr>
            <a:endParaRPr lang="en-US" dirty="0"/>
          </a:p>
          <a:p>
            <a:r>
              <a:rPr lang="en-US" b="1" dirty="0"/>
              <a:t>Reminder:  </a:t>
            </a:r>
            <a:r>
              <a:rPr lang="en-US" dirty="0"/>
              <a:t>Pausing KESA activities does not mean that continuous improvement efforts should be part of your everyday business.</a:t>
            </a:r>
          </a:p>
        </p:txBody>
      </p:sp>
      <p:sp>
        <p:nvSpPr>
          <p:cNvPr id="3" name="Title 2">
            <a:extLst>
              <a:ext uri="{FF2B5EF4-FFF2-40B4-BE49-F238E27FC236}">
                <a16:creationId xmlns:a16="http://schemas.microsoft.com/office/drawing/2014/main" id="{6069B9F0-232B-4E35-9947-B28B6C796A5E}"/>
              </a:ext>
            </a:extLst>
          </p:cNvPr>
          <p:cNvSpPr>
            <a:spLocks noGrp="1"/>
          </p:cNvSpPr>
          <p:nvPr>
            <p:ph type="title"/>
          </p:nvPr>
        </p:nvSpPr>
        <p:spPr/>
        <p:txBody>
          <a:bodyPr/>
          <a:lstStyle/>
          <a:p>
            <a:r>
              <a:rPr lang="en-US" dirty="0"/>
              <a:t>What does the October Board Action mean?</a:t>
            </a:r>
          </a:p>
        </p:txBody>
      </p:sp>
    </p:spTree>
    <p:extLst>
      <p:ext uri="{BB962C8B-B14F-4D97-AF65-F5344CB8AC3E}">
        <p14:creationId xmlns:p14="http://schemas.microsoft.com/office/powerpoint/2010/main" val="255358107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24762DFC-CD99-44F6-9C64-F599BD9D0445}"/>
              </a:ext>
            </a:extLst>
          </p:cNvPr>
          <p:cNvSpPr>
            <a:spLocks noGrp="1"/>
          </p:cNvSpPr>
          <p:nvPr>
            <p:ph idx="1"/>
          </p:nvPr>
        </p:nvSpPr>
        <p:spPr>
          <a:xfrm>
            <a:off x="838200" y="2133930"/>
            <a:ext cx="10515600" cy="2884384"/>
          </a:xfrm>
        </p:spPr>
        <p:txBody>
          <a:bodyPr>
            <a:normAutofit/>
          </a:bodyPr>
          <a:lstStyle/>
          <a:p>
            <a:r>
              <a:rPr lang="en-US" dirty="0"/>
              <a:t>Communicate</a:t>
            </a:r>
          </a:p>
          <a:p>
            <a:pPr lvl="1"/>
            <a:r>
              <a:rPr lang="en-US" dirty="0"/>
              <a:t>Remote work can cause isolation – take time to check on folks</a:t>
            </a:r>
          </a:p>
          <a:p>
            <a:pPr lvl="1"/>
            <a:r>
              <a:rPr lang="en-US" dirty="0"/>
              <a:t>Ensure a steady and consistent line of communication between and among stakeholders – take time to check on folks</a:t>
            </a:r>
          </a:p>
          <a:p>
            <a:pPr lvl="1"/>
            <a:r>
              <a:rPr lang="en-US" dirty="0"/>
              <a:t>Explain the Why – take time to check on folks</a:t>
            </a:r>
          </a:p>
          <a:p>
            <a:pPr lvl="1"/>
            <a:r>
              <a:rPr lang="en-US" dirty="0"/>
              <a:t>Set Clear Expectations – take time…</a:t>
            </a:r>
          </a:p>
          <a:p>
            <a:pPr lvl="2"/>
            <a:endParaRPr lang="en-US" dirty="0"/>
          </a:p>
        </p:txBody>
      </p:sp>
      <p:sp>
        <p:nvSpPr>
          <p:cNvPr id="3" name="Title 2">
            <a:extLst>
              <a:ext uri="{FF2B5EF4-FFF2-40B4-BE49-F238E27FC236}">
                <a16:creationId xmlns:a16="http://schemas.microsoft.com/office/drawing/2014/main" id="{21787430-75FD-4112-98A5-E78D11C3F3D1}"/>
              </a:ext>
            </a:extLst>
          </p:cNvPr>
          <p:cNvSpPr>
            <a:spLocks noGrp="1"/>
          </p:cNvSpPr>
          <p:nvPr>
            <p:ph type="title"/>
          </p:nvPr>
        </p:nvSpPr>
        <p:spPr/>
        <p:txBody>
          <a:bodyPr/>
          <a:lstStyle/>
          <a:p>
            <a:r>
              <a:rPr lang="en-US" dirty="0"/>
              <a:t>What activities should Systems be doing for KESA?</a:t>
            </a:r>
          </a:p>
        </p:txBody>
      </p:sp>
    </p:spTree>
    <p:extLst>
      <p:ext uri="{BB962C8B-B14F-4D97-AF65-F5344CB8AC3E}">
        <p14:creationId xmlns:p14="http://schemas.microsoft.com/office/powerpoint/2010/main" val="396899347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24762DFC-CD99-44F6-9C64-F599BD9D0445}"/>
              </a:ext>
            </a:extLst>
          </p:cNvPr>
          <p:cNvSpPr>
            <a:spLocks noGrp="1"/>
          </p:cNvSpPr>
          <p:nvPr>
            <p:ph idx="1"/>
          </p:nvPr>
        </p:nvSpPr>
        <p:spPr>
          <a:xfrm>
            <a:off x="925286" y="2190008"/>
            <a:ext cx="10515600" cy="2477984"/>
          </a:xfrm>
        </p:spPr>
        <p:txBody>
          <a:bodyPr>
            <a:normAutofit/>
          </a:bodyPr>
          <a:lstStyle/>
          <a:p>
            <a:r>
              <a:rPr lang="en-US" dirty="0"/>
              <a:t>Meet with District and Building Leadership Teams to:</a:t>
            </a:r>
          </a:p>
          <a:p>
            <a:pPr lvl="1"/>
            <a:r>
              <a:rPr lang="en-US" dirty="0"/>
              <a:t>Assess Continuous Improvement (KESA)</a:t>
            </a:r>
          </a:p>
          <a:p>
            <a:pPr lvl="2"/>
            <a:r>
              <a:rPr lang="en-US" dirty="0"/>
              <a:t>District level Plan</a:t>
            </a:r>
          </a:p>
          <a:p>
            <a:pPr lvl="2"/>
            <a:r>
              <a:rPr lang="en-US" dirty="0"/>
              <a:t>Building level Plans</a:t>
            </a:r>
          </a:p>
          <a:p>
            <a:pPr lvl="1"/>
            <a:r>
              <a:rPr lang="en-US" dirty="0"/>
              <a:t>Revise Plan if needed</a:t>
            </a:r>
          </a:p>
          <a:p>
            <a:pPr lvl="1"/>
            <a:r>
              <a:rPr lang="en-US" dirty="0"/>
              <a:t>Discuss data (evidence)</a:t>
            </a:r>
          </a:p>
          <a:p>
            <a:pPr marL="457200" lvl="1" indent="0">
              <a:buNone/>
            </a:pPr>
            <a:endParaRPr lang="en-US" dirty="0"/>
          </a:p>
          <a:p>
            <a:pPr lvl="2"/>
            <a:endParaRPr lang="en-US" dirty="0"/>
          </a:p>
        </p:txBody>
      </p:sp>
      <p:sp>
        <p:nvSpPr>
          <p:cNvPr id="3" name="Title 2">
            <a:extLst>
              <a:ext uri="{FF2B5EF4-FFF2-40B4-BE49-F238E27FC236}">
                <a16:creationId xmlns:a16="http://schemas.microsoft.com/office/drawing/2014/main" id="{21787430-75FD-4112-98A5-E78D11C3F3D1}"/>
              </a:ext>
            </a:extLst>
          </p:cNvPr>
          <p:cNvSpPr>
            <a:spLocks noGrp="1"/>
          </p:cNvSpPr>
          <p:nvPr>
            <p:ph type="title"/>
          </p:nvPr>
        </p:nvSpPr>
        <p:spPr/>
        <p:txBody>
          <a:bodyPr/>
          <a:lstStyle/>
          <a:p>
            <a:r>
              <a:rPr lang="en-US" dirty="0"/>
              <a:t>What should Systems be doing for KESA?</a:t>
            </a:r>
          </a:p>
        </p:txBody>
      </p:sp>
    </p:spTree>
    <p:extLst>
      <p:ext uri="{BB962C8B-B14F-4D97-AF65-F5344CB8AC3E}">
        <p14:creationId xmlns:p14="http://schemas.microsoft.com/office/powerpoint/2010/main" val="160307637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FFDC483B-5EE7-4672-A85D-6EBCD1DC1851}"/>
              </a:ext>
            </a:extLst>
          </p:cNvPr>
          <p:cNvSpPr>
            <a:spLocks noGrp="1"/>
          </p:cNvSpPr>
          <p:nvPr>
            <p:ph idx="1"/>
          </p:nvPr>
        </p:nvSpPr>
        <p:spPr/>
        <p:txBody>
          <a:bodyPr/>
          <a:lstStyle/>
          <a:p>
            <a:r>
              <a:rPr lang="en-US" dirty="0"/>
              <a:t>A look at the KESA Application and changes (screen share)</a:t>
            </a:r>
          </a:p>
        </p:txBody>
      </p:sp>
      <p:sp>
        <p:nvSpPr>
          <p:cNvPr id="3" name="Title 2">
            <a:extLst>
              <a:ext uri="{FF2B5EF4-FFF2-40B4-BE49-F238E27FC236}">
                <a16:creationId xmlns:a16="http://schemas.microsoft.com/office/drawing/2014/main" id="{9B9C6930-94FD-4FBA-9E1F-4884730A4D0A}"/>
              </a:ext>
            </a:extLst>
          </p:cNvPr>
          <p:cNvSpPr>
            <a:spLocks noGrp="1"/>
          </p:cNvSpPr>
          <p:nvPr>
            <p:ph type="title"/>
          </p:nvPr>
        </p:nvSpPr>
        <p:spPr/>
        <p:txBody>
          <a:bodyPr/>
          <a:lstStyle/>
          <a:p>
            <a:r>
              <a:rPr lang="en-US" dirty="0"/>
              <a:t>KESA Application</a:t>
            </a:r>
          </a:p>
        </p:txBody>
      </p:sp>
    </p:spTree>
    <p:extLst>
      <p:ext uri="{BB962C8B-B14F-4D97-AF65-F5344CB8AC3E}">
        <p14:creationId xmlns:p14="http://schemas.microsoft.com/office/powerpoint/2010/main" val="3761286781"/>
      </p:ext>
    </p:extLst>
  </p:cSld>
  <p:clrMapOvr>
    <a:masterClrMapping/>
  </p:clrMapOvr>
</p:sld>
</file>

<file path=ppt/theme/theme1.xml><?xml version="1.0" encoding="utf-8"?>
<a:theme xmlns:a="http://schemas.openxmlformats.org/drawingml/2006/main" name="Custom Design">
  <a:themeElements>
    <a:clrScheme name="KSDE">
      <a:dk1>
        <a:srgbClr val="12284C"/>
      </a:dk1>
      <a:lt1>
        <a:sysClr val="window" lastClr="FFFFFF"/>
      </a:lt1>
      <a:dk2>
        <a:srgbClr val="12284C"/>
      </a:dk2>
      <a:lt2>
        <a:srgbClr val="E7E6E6"/>
      </a:lt2>
      <a:accent1>
        <a:srgbClr val="FFA400"/>
      </a:accent1>
      <a:accent2>
        <a:srgbClr val="12284C"/>
      </a:accent2>
      <a:accent3>
        <a:srgbClr val="00B796"/>
      </a:accent3>
      <a:accent4>
        <a:srgbClr val="005587"/>
      </a:accent4>
      <a:accent5>
        <a:srgbClr val="D50032"/>
      </a:accent5>
      <a:accent6>
        <a:srgbClr val="3E4043"/>
      </a:accent6>
      <a:hlink>
        <a:srgbClr val="12284C"/>
      </a:hlink>
      <a:folHlink>
        <a:srgbClr val="53565A"/>
      </a:folHlink>
    </a:clrScheme>
    <a:fontScheme name="KSDE Open Sans">
      <a:majorFont>
        <a:latin typeface="Open Sans"/>
        <a:ea typeface=""/>
        <a:cs typeface=""/>
      </a:majorFont>
      <a:minorFont>
        <a:latin typeface="Open Sans Ligh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White Template" id="{3F6FE892-DA12-4C81-AA5A-446CD67FAB0A}" vid="{65E85907-513D-47EC-BC1E-D81300383C2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2643</TotalTime>
  <Words>879</Words>
  <Application>Microsoft Office PowerPoint</Application>
  <PresentationFormat>Widescreen</PresentationFormat>
  <Paragraphs>96</Paragraphs>
  <Slides>12</Slides>
  <Notes>7</Notes>
  <HiddenSlides>1</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12</vt:i4>
      </vt:variant>
    </vt:vector>
  </HeadingPairs>
  <TitlesOfParts>
    <vt:vector size="21" baseType="lpstr">
      <vt:lpstr>Arial</vt:lpstr>
      <vt:lpstr>Arial Black</vt:lpstr>
      <vt:lpstr>Arial Narrow</vt:lpstr>
      <vt:lpstr>Calibri</vt:lpstr>
      <vt:lpstr>Open Sans</vt:lpstr>
      <vt:lpstr>Open Sans Extrabold</vt:lpstr>
      <vt:lpstr>Open Sans Light</vt:lpstr>
      <vt:lpstr>Open Sans Semibold</vt:lpstr>
      <vt:lpstr>Custom Design</vt:lpstr>
      <vt:lpstr>Kansas Education System Accreditation (KESA) Update – December 2020 </vt:lpstr>
      <vt:lpstr>KESA Pause</vt:lpstr>
      <vt:lpstr>Social Emotional and Academics </vt:lpstr>
      <vt:lpstr>Social-Emotional Progress</vt:lpstr>
      <vt:lpstr>Academic Progress</vt:lpstr>
      <vt:lpstr>What does the October Board Action mean?</vt:lpstr>
      <vt:lpstr>What activities should Systems be doing for KESA?</vt:lpstr>
      <vt:lpstr>What should Systems be doing for KESA?</vt:lpstr>
      <vt:lpstr>KESA Application</vt:lpstr>
      <vt:lpstr>Mark your calendars for Monthly KESA Updates and Supports </vt:lpstr>
      <vt:lpstr>Thank you!</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Kansas Education System Accreditation (KESA: What can be expected</dc:title>
  <dc:creator>Jeannette Nobo</dc:creator>
  <cp:lastModifiedBy>Jeannette Nobo</cp:lastModifiedBy>
  <cp:revision>59</cp:revision>
  <cp:lastPrinted>2020-08-18T17:00:22Z</cp:lastPrinted>
  <dcterms:created xsi:type="dcterms:W3CDTF">2020-08-06T19:00:44Z</dcterms:created>
  <dcterms:modified xsi:type="dcterms:W3CDTF">2020-12-08T18:04:52Z</dcterms:modified>
</cp:coreProperties>
</file>